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CCA"/>
          </a:solidFill>
        </a:fill>
      </a:tcStyle>
    </a:wholeTbl>
    <a:band2H>
      <a:tcTxStyle/>
      <a:tcStyle>
        <a:tcBdr/>
        <a:fill>
          <a:solidFill>
            <a:srgbClr val="FCEE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E3D4"/>
          </a:solidFill>
        </a:fill>
      </a:tcStyle>
    </a:wholeTbl>
    <a:band2H>
      <a:tcTxStyle/>
      <a:tcStyle>
        <a:tcBdr/>
        <a:fill>
          <a:solidFill>
            <a:srgbClr val="E8F2EB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DD7D1"/>
          </a:solidFill>
        </a:fill>
      </a:tcStyle>
    </a:wholeTbl>
    <a:band2H>
      <a:tcTxStyle/>
      <a:tcStyle>
        <a:tcBdr/>
        <a:fill>
          <a:solidFill>
            <a:srgbClr val="FEEC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6" name="Shape 23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defTabSz="4572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1pPr>
    <a:lvl2pPr indent="228600" defTabSz="4572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2pPr>
    <a:lvl3pPr indent="457200" defTabSz="4572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3pPr>
    <a:lvl4pPr indent="685800" defTabSz="4572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4pPr>
    <a:lvl5pPr indent="914400" defTabSz="4572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5pPr>
    <a:lvl6pPr indent="1143000" defTabSz="4572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6pPr>
    <a:lvl7pPr indent="1371600" defTabSz="4572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7pPr>
    <a:lvl8pPr indent="1600200" defTabSz="4572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8pPr>
    <a:lvl9pPr indent="1828800" defTabSz="4572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Picture 6"/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242851"/>
            <a:ext cx="8968085" cy="2759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1715" y="4243844"/>
            <a:ext cx="3077109" cy="276941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Rectangle 8"/>
          <p:cNvSpPr/>
          <p:nvPr/>
        </p:nvSpPr>
        <p:spPr>
          <a:xfrm>
            <a:off x="-1" y="2590077"/>
            <a:ext cx="8968087" cy="1660333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" name="Rectangle 9"/>
          <p:cNvSpPr/>
          <p:nvPr/>
        </p:nvSpPr>
        <p:spPr>
          <a:xfrm>
            <a:off x="9111715" y="2590077"/>
            <a:ext cx="3077110" cy="166033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" name="Titolo Testo"/>
          <p:cNvSpPr txBox="1">
            <a:spLocks noGrp="1"/>
          </p:cNvSpPr>
          <p:nvPr>
            <p:ph type="title"/>
          </p:nvPr>
        </p:nvSpPr>
        <p:spPr>
          <a:xfrm>
            <a:off x="680321" y="2733708"/>
            <a:ext cx="8144135" cy="1373071"/>
          </a:xfrm>
          <a:prstGeom prst="rect">
            <a:avLst/>
          </a:prstGeom>
        </p:spPr>
        <p:txBody>
          <a:bodyPr anchor="b"/>
          <a:lstStyle>
            <a:lvl1pPr algn="r">
              <a:defRPr sz="5400"/>
            </a:lvl1pPr>
          </a:lstStyle>
          <a:p>
            <a:r>
              <a:t>Titolo Testo</a:t>
            </a:r>
          </a:p>
        </p:txBody>
      </p:sp>
      <p:sp>
        <p:nvSpPr>
          <p:cNvPr id="2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80321" y="4394039"/>
            <a:ext cx="8144135" cy="1117688"/>
          </a:xfrm>
          <a:prstGeom prst="rect">
            <a:avLst/>
          </a:prstGeom>
        </p:spPr>
        <p:txBody>
          <a:bodyPr/>
          <a:lstStyle>
            <a:lvl1pPr marL="0" indent="0" algn="r">
              <a:buSzTx/>
              <a:buFontTx/>
              <a:buNone/>
              <a:defRPr sz="2000"/>
            </a:lvl1pPr>
            <a:lvl2pPr marL="0" indent="457200" algn="r">
              <a:buSzTx/>
              <a:buFontTx/>
              <a:buNone/>
              <a:defRPr sz="2000"/>
            </a:lvl2pPr>
            <a:lvl3pPr marL="0" indent="914400" algn="r">
              <a:buSzTx/>
              <a:buFontTx/>
              <a:buNone/>
              <a:defRPr sz="2000"/>
            </a:lvl3pPr>
            <a:lvl4pPr marL="0" indent="1371600" algn="r">
              <a:buSzTx/>
              <a:buFontTx/>
              <a:buNone/>
              <a:defRPr sz="2000"/>
            </a:lvl4pPr>
            <a:lvl5pPr marL="0" indent="1828800" algn="r">
              <a:buSzTx/>
              <a:buFontTx/>
              <a:buNone/>
              <a:defRPr sz="20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9255345" y="3116138"/>
            <a:ext cx="583666" cy="6248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928628"/>
            <a:ext cx="10437812" cy="3211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Picture 8" descr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5825" y="5929622"/>
            <a:ext cx="1602998" cy="144271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Rectangle 9"/>
          <p:cNvSpPr/>
          <p:nvPr/>
        </p:nvSpPr>
        <p:spPr>
          <a:xfrm>
            <a:off x="-1" y="4567987"/>
            <a:ext cx="10437814" cy="1368199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9" name="Rectangle 10"/>
          <p:cNvSpPr/>
          <p:nvPr/>
        </p:nvSpPr>
        <p:spPr>
          <a:xfrm>
            <a:off x="10585826" y="4567987"/>
            <a:ext cx="1602998" cy="136819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0" name="Titolo Testo"/>
          <p:cNvSpPr txBox="1">
            <a:spLocks noGrp="1"/>
          </p:cNvSpPr>
          <p:nvPr>
            <p:ph type="title"/>
          </p:nvPr>
        </p:nvSpPr>
        <p:spPr>
          <a:xfrm>
            <a:off x="680321" y="4711615"/>
            <a:ext cx="9613860" cy="453052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Titolo Testo</a:t>
            </a:r>
          </a:p>
        </p:txBody>
      </p:sp>
      <p:sp>
        <p:nvSpPr>
          <p:cNvPr id="141" name="Picture Placeholder 2"/>
          <p:cNvSpPr>
            <a:spLocks noGrp="1"/>
          </p:cNvSpPr>
          <p:nvPr>
            <p:ph type="pic" idx="21"/>
          </p:nvPr>
        </p:nvSpPr>
        <p:spPr>
          <a:xfrm>
            <a:off x="680321" y="609596"/>
            <a:ext cx="9613860" cy="3589577"/>
          </a:xfrm>
          <a:prstGeom prst="rect">
            <a:avLst/>
          </a:prstGeom>
          <a:effectLst>
            <a:outerShdw blurRad="76200" dist="63500" dir="5040000" rotWithShape="0">
              <a:srgbClr val="000000">
                <a:alpha val="41000"/>
              </a:srgbClr>
            </a:outerShdw>
          </a:effectLst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4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80318" y="5169582"/>
            <a:ext cx="9613864" cy="62297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0729455" y="4944283"/>
            <a:ext cx="583665" cy="6248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928628"/>
            <a:ext cx="10437812" cy="3211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Picture 8" descr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5825" y="5929622"/>
            <a:ext cx="1602998" cy="144271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Rectangle 9"/>
          <p:cNvSpPr/>
          <p:nvPr/>
        </p:nvSpPr>
        <p:spPr>
          <a:xfrm>
            <a:off x="-1" y="4567987"/>
            <a:ext cx="10437814" cy="1368199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4" name="Rectangle 10"/>
          <p:cNvSpPr/>
          <p:nvPr/>
        </p:nvSpPr>
        <p:spPr>
          <a:xfrm>
            <a:off x="10585826" y="4567987"/>
            <a:ext cx="1602998" cy="136819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5" name="Titolo Testo"/>
          <p:cNvSpPr txBox="1">
            <a:spLocks noGrp="1"/>
          </p:cNvSpPr>
          <p:nvPr>
            <p:ph type="title"/>
          </p:nvPr>
        </p:nvSpPr>
        <p:spPr>
          <a:xfrm>
            <a:off x="680321" y="609596"/>
            <a:ext cx="9613860" cy="359275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Titolo Testo</a:t>
            </a:r>
          </a:p>
        </p:txBody>
      </p:sp>
      <p:sp>
        <p:nvSpPr>
          <p:cNvPr id="156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80321" y="4711615"/>
            <a:ext cx="9613860" cy="1090790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0729455" y="4944589"/>
            <a:ext cx="583665" cy="6248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Picture 10" descr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928628"/>
            <a:ext cx="10437812" cy="3211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Picture 12" descr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5825" y="5929622"/>
            <a:ext cx="1602998" cy="144271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Rectangle 13"/>
          <p:cNvSpPr/>
          <p:nvPr/>
        </p:nvSpPr>
        <p:spPr>
          <a:xfrm>
            <a:off x="-1" y="4567987"/>
            <a:ext cx="10437814" cy="1368199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8" name="Rectangle 14"/>
          <p:cNvSpPr/>
          <p:nvPr/>
        </p:nvSpPr>
        <p:spPr>
          <a:xfrm>
            <a:off x="10585826" y="4567987"/>
            <a:ext cx="1602998" cy="136819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9" name="Titolo Testo"/>
          <p:cNvSpPr txBox="1">
            <a:spLocks noGrp="1"/>
          </p:cNvSpPr>
          <p:nvPr>
            <p:ph type="title"/>
          </p:nvPr>
        </p:nvSpPr>
        <p:spPr>
          <a:xfrm>
            <a:off x="1127855" y="609598"/>
            <a:ext cx="8718879" cy="30360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Titolo Testo</a:t>
            </a:r>
          </a:p>
        </p:txBody>
      </p:sp>
      <p:sp>
        <p:nvSpPr>
          <p:cNvPr id="17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402287" y="3653378"/>
            <a:ext cx="8156580" cy="54896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400"/>
            </a:lvl1pPr>
            <a:lvl2pPr marL="0" indent="457200">
              <a:buSzTx/>
              <a:buFontTx/>
              <a:buNone/>
              <a:defRPr sz="1400"/>
            </a:lvl2pPr>
            <a:lvl3pPr marL="0" indent="914400">
              <a:buSzTx/>
              <a:buFontTx/>
              <a:buNone/>
              <a:defRPr sz="1400"/>
            </a:lvl3pPr>
            <a:lvl4pPr marL="0" indent="1371600">
              <a:buSzTx/>
              <a:buFontTx/>
              <a:buNone/>
              <a:defRPr sz="1400"/>
            </a:lvl4pPr>
            <a:lvl5pPr marL="0" indent="1828800">
              <a:buSzTx/>
              <a:buFontTx/>
              <a:buNone/>
              <a:defRPr sz="1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71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80322" y="4711615"/>
            <a:ext cx="9613859" cy="1090790"/>
          </a:xfrm>
          <a:prstGeom prst="rect">
            <a:avLst/>
          </a:prstGeom>
        </p:spPr>
        <p:txBody>
          <a:bodyPr anchor="ctr"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172" name="TextBox 15"/>
          <p:cNvSpPr txBox="1"/>
          <p:nvPr/>
        </p:nvSpPr>
        <p:spPr>
          <a:xfrm>
            <a:off x="629291" y="461384"/>
            <a:ext cx="518161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7200" cap="all">
                <a:solidFill>
                  <a:srgbClr val="FFFFFF"/>
                </a:solidFill>
              </a:defRPr>
            </a:lvl1pPr>
          </a:lstStyle>
          <a:p>
            <a:r>
              <a:t>“</a:t>
            </a:r>
          </a:p>
        </p:txBody>
      </p:sp>
      <p:sp>
        <p:nvSpPr>
          <p:cNvPr id="173" name="TextBox 16"/>
          <p:cNvSpPr txBox="1"/>
          <p:nvPr/>
        </p:nvSpPr>
        <p:spPr>
          <a:xfrm>
            <a:off x="9708528" y="2746792"/>
            <a:ext cx="518161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7200" cap="all">
                <a:solidFill>
                  <a:srgbClr val="FFFFFF"/>
                </a:solidFill>
              </a:defRPr>
            </a:lvl1pPr>
          </a:lstStyle>
          <a:p>
            <a:r>
              <a:t>”</a:t>
            </a:r>
          </a:p>
        </p:txBody>
      </p:sp>
      <p:sp>
        <p:nvSpPr>
          <p:cNvPr id="17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0729455" y="4942899"/>
            <a:ext cx="583665" cy="6248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Picture 8" descr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928628"/>
            <a:ext cx="10437812" cy="3211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Picture 9" descr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5825" y="5929622"/>
            <a:ext cx="1602998" cy="144271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Rectangle 10"/>
          <p:cNvSpPr/>
          <p:nvPr/>
        </p:nvSpPr>
        <p:spPr>
          <a:xfrm>
            <a:off x="-1" y="4567987"/>
            <a:ext cx="10437814" cy="1368199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5" name="Rectangle 11"/>
          <p:cNvSpPr/>
          <p:nvPr/>
        </p:nvSpPr>
        <p:spPr>
          <a:xfrm>
            <a:off x="10585826" y="4567987"/>
            <a:ext cx="1602998" cy="136819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6" name="Titolo Testo"/>
          <p:cNvSpPr txBox="1">
            <a:spLocks noGrp="1"/>
          </p:cNvSpPr>
          <p:nvPr>
            <p:ph type="title"/>
          </p:nvPr>
        </p:nvSpPr>
        <p:spPr>
          <a:xfrm>
            <a:off x="680318" y="4711615"/>
            <a:ext cx="9613864" cy="588536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Titolo Testo</a:t>
            </a:r>
          </a:p>
        </p:txBody>
      </p:sp>
      <p:sp>
        <p:nvSpPr>
          <p:cNvPr id="187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80320" y="5300148"/>
            <a:ext cx="9613863" cy="50225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8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0729455" y="4942899"/>
            <a:ext cx="583665" cy="6248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Picture 12" descr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970240"/>
            <a:ext cx="10437812" cy="3211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Picture 13" descr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5825" y="1971233"/>
            <a:ext cx="1602998" cy="144271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Rectangle 15"/>
          <p:cNvSpPr/>
          <p:nvPr/>
        </p:nvSpPr>
        <p:spPr>
          <a:xfrm>
            <a:off x="-1" y="609600"/>
            <a:ext cx="10437814" cy="1368198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9" name="Rectangle 16"/>
          <p:cNvSpPr/>
          <p:nvPr/>
        </p:nvSpPr>
        <p:spPr>
          <a:xfrm>
            <a:off x="10585826" y="609600"/>
            <a:ext cx="1602998" cy="136819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0" name="Titolo Testo"/>
          <p:cNvSpPr txBox="1">
            <a:spLocks noGrp="1"/>
          </p:cNvSpPr>
          <p:nvPr>
            <p:ph type="title"/>
          </p:nvPr>
        </p:nvSpPr>
        <p:spPr>
          <a:xfrm>
            <a:off x="669221" y="753228"/>
            <a:ext cx="9624961" cy="1080938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01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60945" y="2336873"/>
            <a:ext cx="3070035" cy="57626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</a:lvl1pPr>
            <a:lvl2pPr marL="0" indent="457200">
              <a:buSzTx/>
              <a:buFontTx/>
              <a:buNone/>
            </a:lvl2pPr>
            <a:lvl3pPr marL="0" indent="914400">
              <a:buSzTx/>
              <a:buFontTx/>
              <a:buNone/>
            </a:lvl3pPr>
            <a:lvl4pPr marL="0" indent="1371600">
              <a:buSzTx/>
              <a:buFontTx/>
              <a:buNone/>
            </a:lvl4pPr>
            <a:lvl5pPr marL="0" indent="1828800">
              <a:buSzTx/>
              <a:buFontTx/>
              <a:buNone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02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80321" y="3022673"/>
            <a:ext cx="3049704" cy="2913514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400"/>
            </a:pPr>
            <a:endParaRPr/>
          </a:p>
        </p:txBody>
      </p:sp>
      <p:sp>
        <p:nvSpPr>
          <p:cNvPr id="203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3956024" y="2336873"/>
            <a:ext cx="3063241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</a:pPr>
            <a:endParaRPr/>
          </a:p>
        </p:txBody>
      </p:sp>
      <p:sp>
        <p:nvSpPr>
          <p:cNvPr id="204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3945470" y="3022673"/>
            <a:ext cx="3063240" cy="2913514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400"/>
            </a:pPr>
            <a:endParaRPr/>
          </a:p>
        </p:txBody>
      </p:sp>
      <p:sp>
        <p:nvSpPr>
          <p:cNvPr id="205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7224155" y="2336873"/>
            <a:ext cx="3070026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</a:pPr>
            <a:endParaRPr/>
          </a:p>
        </p:txBody>
      </p:sp>
      <p:sp>
        <p:nvSpPr>
          <p:cNvPr id="206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7224155" y="3022673"/>
            <a:ext cx="3070026" cy="2913514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400"/>
            </a:pPr>
            <a:endParaRPr/>
          </a:p>
        </p:txBody>
      </p:sp>
      <p:sp>
        <p:nvSpPr>
          <p:cNvPr id="20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Picture 14" descr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970240"/>
            <a:ext cx="10437812" cy="32116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Picture 15" descr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5825" y="1971233"/>
            <a:ext cx="1602998" cy="144271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Rectangle 16"/>
          <p:cNvSpPr/>
          <p:nvPr/>
        </p:nvSpPr>
        <p:spPr>
          <a:xfrm>
            <a:off x="-1" y="609600"/>
            <a:ext cx="10437814" cy="1368198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8" name="Rectangle 17"/>
          <p:cNvSpPr/>
          <p:nvPr/>
        </p:nvSpPr>
        <p:spPr>
          <a:xfrm>
            <a:off x="10585826" y="609600"/>
            <a:ext cx="1602998" cy="136819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9" name="Titolo Testo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2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80318" y="4297503"/>
            <a:ext cx="3049705" cy="57626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</a:lvl1pPr>
            <a:lvl2pPr marL="0" indent="457200">
              <a:buSzTx/>
              <a:buFontTx/>
              <a:buNone/>
            </a:lvl2pPr>
            <a:lvl3pPr marL="0" indent="914400">
              <a:buSzTx/>
              <a:buFontTx/>
              <a:buNone/>
            </a:lvl3pPr>
            <a:lvl4pPr marL="0" indent="1371600">
              <a:buSzTx/>
              <a:buFontTx/>
              <a:buNone/>
            </a:lvl4pPr>
            <a:lvl5pPr marL="0" indent="1828800">
              <a:buSzTx/>
              <a:buFontTx/>
              <a:buNone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1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80317" y="2336873"/>
            <a:ext cx="3049707" cy="1524001"/>
          </a:xfrm>
          <a:prstGeom prst="rect">
            <a:avLst/>
          </a:prstGeom>
          <a:effectLst>
            <a:outerShdw blurRad="50800" dist="50800" dir="5400000" rotWithShape="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22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680317" y="4873764"/>
            <a:ext cx="3049707" cy="106242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400"/>
            </a:pPr>
            <a:endParaRPr/>
          </a:p>
        </p:txBody>
      </p:sp>
      <p:sp>
        <p:nvSpPr>
          <p:cNvPr id="223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3945471" y="4297503"/>
            <a:ext cx="3063241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</a:pPr>
            <a:endParaRPr/>
          </a:p>
        </p:txBody>
      </p:sp>
      <p:sp>
        <p:nvSpPr>
          <p:cNvPr id="224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3945470" y="2336873"/>
            <a:ext cx="3063240" cy="1524001"/>
          </a:xfrm>
          <a:prstGeom prst="rect">
            <a:avLst/>
          </a:prstGeom>
          <a:effectLst>
            <a:outerShdw blurRad="50800" dist="50800" dir="5400000" rotWithShape="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25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3944117" y="4873764"/>
            <a:ext cx="3067298" cy="106242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400"/>
            </a:pPr>
            <a:endParaRPr/>
          </a:p>
        </p:txBody>
      </p:sp>
      <p:sp>
        <p:nvSpPr>
          <p:cNvPr id="226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7230678" y="4297503"/>
            <a:ext cx="3063506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</a:pPr>
            <a:endParaRPr/>
          </a:p>
        </p:txBody>
      </p:sp>
      <p:sp>
        <p:nvSpPr>
          <p:cNvPr id="227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7230677" y="2336873"/>
            <a:ext cx="3063506" cy="1524001"/>
          </a:xfrm>
          <a:prstGeom prst="rect">
            <a:avLst/>
          </a:prstGeom>
          <a:effectLst>
            <a:outerShdw blurRad="50800" dist="50800" dir="5400000" rotWithShape="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28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7230553" y="4873761"/>
            <a:ext cx="3067564" cy="106242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400"/>
            </a:pPr>
            <a:endParaRPr/>
          </a:p>
        </p:txBody>
      </p:sp>
      <p:sp>
        <p:nvSpPr>
          <p:cNvPr id="22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Picture 14" descr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970240"/>
            <a:ext cx="10437812" cy="321165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Picture 15" descr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5825" y="1971233"/>
            <a:ext cx="1602998" cy="144271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Rectangle 16"/>
          <p:cNvSpPr/>
          <p:nvPr/>
        </p:nvSpPr>
        <p:spPr>
          <a:xfrm>
            <a:off x="-1" y="609600"/>
            <a:ext cx="10437814" cy="1368198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" name="Rectangle 17"/>
          <p:cNvSpPr/>
          <p:nvPr/>
        </p:nvSpPr>
        <p:spPr>
          <a:xfrm>
            <a:off x="10585826" y="609600"/>
            <a:ext cx="1602998" cy="136819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" name="Titolo Testo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2" cy="1080938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4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62" cy="3599317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4086907"/>
            <a:ext cx="10437813" cy="321165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5823" y="4087900"/>
            <a:ext cx="1602998" cy="144271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Rectangle 8"/>
          <p:cNvSpPr/>
          <p:nvPr/>
        </p:nvSpPr>
        <p:spPr>
          <a:xfrm>
            <a:off x="-3" y="2726266"/>
            <a:ext cx="10437814" cy="1368199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" name="Rectangle 9"/>
          <p:cNvSpPr/>
          <p:nvPr/>
        </p:nvSpPr>
        <p:spPr>
          <a:xfrm>
            <a:off x="10585825" y="2726266"/>
            <a:ext cx="1602998" cy="136819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" name="Titolo Testo"/>
          <p:cNvSpPr txBox="1">
            <a:spLocks noGrp="1"/>
          </p:cNvSpPr>
          <p:nvPr>
            <p:ph type="title"/>
          </p:nvPr>
        </p:nvSpPr>
        <p:spPr>
          <a:xfrm>
            <a:off x="680321" y="2869894"/>
            <a:ext cx="9613861" cy="1090789"/>
          </a:xfrm>
          <a:prstGeom prst="rect">
            <a:avLst/>
          </a:prstGeom>
        </p:spPr>
        <p:txBody>
          <a:bodyPr/>
          <a:lstStyle>
            <a:lvl1pPr algn="r"/>
          </a:lstStyle>
          <a:p>
            <a:r>
              <a:t>Titolo Testo</a:t>
            </a:r>
          </a:p>
        </p:txBody>
      </p:sp>
      <p:sp>
        <p:nvSpPr>
          <p:cNvPr id="48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80321" y="4232171"/>
            <a:ext cx="9613861" cy="1704018"/>
          </a:xfrm>
          <a:prstGeom prst="rect">
            <a:avLst/>
          </a:prstGeom>
        </p:spPr>
        <p:txBody>
          <a:bodyPr/>
          <a:lstStyle>
            <a:lvl1pPr marL="0" indent="0" algn="r">
              <a:buSzTx/>
              <a:buFontTx/>
              <a:buNone/>
              <a:defRPr sz="2000"/>
            </a:lvl1pPr>
            <a:lvl2pPr marL="0" indent="457200" algn="r">
              <a:buSzTx/>
              <a:buFontTx/>
              <a:buNone/>
              <a:defRPr sz="2000"/>
            </a:lvl2pPr>
            <a:lvl3pPr marL="0" indent="914400" algn="r">
              <a:buSzTx/>
              <a:buFontTx/>
              <a:buNone/>
              <a:defRPr sz="2000"/>
            </a:lvl3pPr>
            <a:lvl4pPr marL="0" indent="1371600" algn="r">
              <a:buSzTx/>
              <a:buFontTx/>
              <a:buNone/>
              <a:defRPr sz="2000"/>
            </a:lvl4pPr>
            <a:lvl5pPr marL="0" indent="1828800" algn="r">
              <a:buSzTx/>
              <a:buFontTx/>
              <a:buNone/>
              <a:defRPr sz="20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0729455" y="3102869"/>
            <a:ext cx="583665" cy="6248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970240"/>
            <a:ext cx="10437812" cy="321165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Picture 8" descr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5825" y="1971233"/>
            <a:ext cx="1602998" cy="144271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Rectangle 9"/>
          <p:cNvSpPr/>
          <p:nvPr/>
        </p:nvSpPr>
        <p:spPr>
          <a:xfrm>
            <a:off x="-1" y="609600"/>
            <a:ext cx="10437814" cy="1368198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0" name="Rectangle 10"/>
          <p:cNvSpPr/>
          <p:nvPr/>
        </p:nvSpPr>
        <p:spPr>
          <a:xfrm>
            <a:off x="10585826" y="609600"/>
            <a:ext cx="1602998" cy="136819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1" name="Titolo Testo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2" cy="1080938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62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680320" y="2336873"/>
            <a:ext cx="4698359" cy="3599317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970240"/>
            <a:ext cx="10437812" cy="321165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Picture 10" descr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5825" y="1971233"/>
            <a:ext cx="1602998" cy="144271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Rectangle 11"/>
          <p:cNvSpPr/>
          <p:nvPr/>
        </p:nvSpPr>
        <p:spPr>
          <a:xfrm>
            <a:off x="-1" y="609600"/>
            <a:ext cx="10437814" cy="1368198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" name="Rectangle 12"/>
          <p:cNvSpPr/>
          <p:nvPr/>
        </p:nvSpPr>
        <p:spPr>
          <a:xfrm>
            <a:off x="10585826" y="609600"/>
            <a:ext cx="1602998" cy="136819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" name="Titolo Testo"/>
          <p:cNvSpPr txBox="1">
            <a:spLocks noGrp="1"/>
          </p:cNvSpPr>
          <p:nvPr>
            <p:ph type="title"/>
          </p:nvPr>
        </p:nvSpPr>
        <p:spPr>
          <a:xfrm>
            <a:off x="680318" y="753229"/>
            <a:ext cx="9613864" cy="1080938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76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906350" y="2336873"/>
            <a:ext cx="4472328" cy="693136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/>
            </a:lvl1pPr>
            <a:lvl2pPr marL="0" indent="457200">
              <a:buSzTx/>
              <a:buFontTx/>
              <a:buNone/>
              <a:defRPr b="1"/>
            </a:lvl2pPr>
            <a:lvl3pPr marL="0" indent="914400">
              <a:buSzTx/>
              <a:buFontTx/>
              <a:buNone/>
              <a:defRPr b="1"/>
            </a:lvl3pPr>
            <a:lvl4pPr marL="0" indent="1371600">
              <a:buSzTx/>
              <a:buFontTx/>
              <a:buNone/>
              <a:defRPr b="1"/>
            </a:lvl4pPr>
            <a:lvl5pPr marL="0" indent="1828800">
              <a:buSzTx/>
              <a:buFontTx/>
              <a:buNone/>
              <a:defRPr b="1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7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5820154" y="2336873"/>
            <a:ext cx="4474029" cy="692077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/>
            </a:pPr>
            <a:endParaRPr/>
          </a:p>
        </p:txBody>
      </p:sp>
      <p:sp>
        <p:nvSpPr>
          <p:cNvPr id="7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970240"/>
            <a:ext cx="10437812" cy="321165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5825" y="1971233"/>
            <a:ext cx="1602998" cy="144271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Rectangle 7"/>
          <p:cNvSpPr/>
          <p:nvPr/>
        </p:nvSpPr>
        <p:spPr>
          <a:xfrm>
            <a:off x="-1" y="609600"/>
            <a:ext cx="10437814" cy="1368198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9" name="Rectangle 8"/>
          <p:cNvSpPr/>
          <p:nvPr/>
        </p:nvSpPr>
        <p:spPr>
          <a:xfrm>
            <a:off x="10585826" y="609600"/>
            <a:ext cx="1602998" cy="136819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0" name="Titolo Testo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2" cy="1080938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9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970240"/>
            <a:ext cx="10437812" cy="3211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Picture 8" descr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5825" y="1971233"/>
            <a:ext cx="1602998" cy="144271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Rectangle 9"/>
          <p:cNvSpPr/>
          <p:nvPr/>
        </p:nvSpPr>
        <p:spPr>
          <a:xfrm>
            <a:off x="-1" y="609600"/>
            <a:ext cx="10437814" cy="1368198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9" name="Rectangle 10"/>
          <p:cNvSpPr/>
          <p:nvPr/>
        </p:nvSpPr>
        <p:spPr>
          <a:xfrm>
            <a:off x="10585826" y="609600"/>
            <a:ext cx="1602998" cy="136819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0" name="Titolo Testo"/>
          <p:cNvSpPr txBox="1">
            <a:spLocks noGrp="1"/>
          </p:cNvSpPr>
          <p:nvPr>
            <p:ph type="title"/>
          </p:nvPr>
        </p:nvSpPr>
        <p:spPr>
          <a:xfrm>
            <a:off x="680321" y="753226"/>
            <a:ext cx="9613859" cy="1080942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1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4685846" y="2336873"/>
            <a:ext cx="5608337" cy="3599313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2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80321" y="2336872"/>
            <a:ext cx="3790079" cy="3599318"/>
          </a:xfrm>
          <a:prstGeom prst="rect">
            <a:avLst/>
          </a:prstGeom>
        </p:spPr>
        <p:txBody>
          <a:bodyPr anchor="ctr"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11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970240"/>
            <a:ext cx="10437812" cy="3211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Picture 8" descr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5825" y="1971233"/>
            <a:ext cx="1602998" cy="144271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Rectangle 9"/>
          <p:cNvSpPr/>
          <p:nvPr/>
        </p:nvSpPr>
        <p:spPr>
          <a:xfrm>
            <a:off x="-1" y="609600"/>
            <a:ext cx="10437814" cy="1368198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4" name="Rectangle 10"/>
          <p:cNvSpPr/>
          <p:nvPr/>
        </p:nvSpPr>
        <p:spPr>
          <a:xfrm>
            <a:off x="10585826" y="609600"/>
            <a:ext cx="1602998" cy="136819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5" name="Titolo Testo"/>
          <p:cNvSpPr txBox="1">
            <a:spLocks noGrp="1"/>
          </p:cNvSpPr>
          <p:nvPr>
            <p:ph type="title"/>
          </p:nvPr>
        </p:nvSpPr>
        <p:spPr>
          <a:xfrm>
            <a:off x="680323" y="753228"/>
            <a:ext cx="9613858" cy="1080938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6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4868333" y="2336874"/>
            <a:ext cx="5425850" cy="3599313"/>
          </a:xfrm>
          <a:prstGeom prst="rect">
            <a:avLst/>
          </a:prstGeom>
          <a:effectLst>
            <a:outerShdw blurRad="76200" dist="63500" dir="5040000" rotWithShape="0">
              <a:srgbClr val="000000">
                <a:alpha val="41000"/>
              </a:srgbClr>
            </a:outerShdw>
          </a:effectLst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7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80323" y="2336873"/>
            <a:ext cx="3876257" cy="3599316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68327"/>
            </a:gs>
            <a:gs pos="50000">
              <a:srgbClr val="D54209"/>
            </a:gs>
            <a:gs pos="100000">
              <a:srgbClr val="690D00"/>
            </a:gs>
          </a:gsLst>
          <a:lin ang="25199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4" descr="Picture 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585825" y="1971233"/>
            <a:ext cx="1602998" cy="14427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 5"/>
          <p:cNvSpPr/>
          <p:nvPr/>
        </p:nvSpPr>
        <p:spPr>
          <a:xfrm>
            <a:off x="10585826" y="609600"/>
            <a:ext cx="1602998" cy="136819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Titolo Testo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6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0729455" y="986201"/>
            <a:ext cx="583665" cy="6248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1pPr>
      <a:lvl2pPr marL="731519" marR="0" indent="-27431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2pPr>
      <a:lvl3pPr marL="12192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3pPr>
      <a:lvl4pPr marL="17145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4pPr>
      <a:lvl5pPr marL="21717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5pPr>
      <a:lvl6pPr marL="2677885" marR="0" indent="-39188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6pPr>
      <a:lvl7pPr marL="3135085" marR="0" indent="-39188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7pPr>
      <a:lvl8pPr marL="3592285" marR="0" indent="-39188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8pPr>
      <a:lvl9pPr marL="4049485" marR="0" indent="-39188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457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914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1371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18288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22860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2743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3200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3657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itolo 1"/>
          <p:cNvSpPr txBox="1">
            <a:spLocks noGrp="1"/>
          </p:cNvSpPr>
          <p:nvPr>
            <p:ph type="title"/>
          </p:nvPr>
        </p:nvSpPr>
        <p:spPr>
          <a:xfrm>
            <a:off x="328087" y="753228"/>
            <a:ext cx="9966096" cy="1080938"/>
          </a:xfrm>
          <a:prstGeom prst="rect">
            <a:avLst/>
          </a:prstGeom>
        </p:spPr>
        <p:txBody>
          <a:bodyPr/>
          <a:lstStyle/>
          <a:p>
            <a:r>
              <a:rPr dirty="0"/>
              <a:t>BEBRAS </a:t>
            </a:r>
            <a:r>
              <a:rPr dirty="0" err="1"/>
              <a:t>dell’Informatica</a:t>
            </a:r>
            <a:r>
              <a:rPr dirty="0"/>
              <a:t> – </a:t>
            </a:r>
            <a:br>
              <a:rPr lang="it-IT"/>
            </a:br>
            <a:r>
              <a:rPr lang="it-IT"/>
              <a:t>IC OLCESE-</a:t>
            </a:r>
            <a:r>
              <a:rPr dirty="0"/>
              <a:t> </a:t>
            </a:r>
            <a:r>
              <a:rPr dirty="0" err="1"/>
              <a:t>Plesso</a:t>
            </a:r>
            <a:r>
              <a:rPr dirty="0"/>
              <a:t> </a:t>
            </a:r>
            <a:r>
              <a:rPr dirty="0" err="1"/>
              <a:t>Pergolato</a:t>
            </a:r>
            <a:endParaRPr dirty="0"/>
          </a:p>
        </p:txBody>
      </p:sp>
      <p:sp>
        <p:nvSpPr>
          <p:cNvPr id="239" name="Segnaposto contenuto 2"/>
          <p:cNvSpPr txBox="1">
            <a:spLocks noGrp="1"/>
          </p:cNvSpPr>
          <p:nvPr>
            <p:ph type="body" idx="1"/>
          </p:nvPr>
        </p:nvSpPr>
        <p:spPr>
          <a:xfrm>
            <a:off x="680320" y="2336873"/>
            <a:ext cx="10085651" cy="391152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 defTabSz="676655">
              <a:spcBef>
                <a:spcPts val="700"/>
              </a:spcBef>
              <a:buSzTx/>
              <a:buNone/>
              <a:defRPr sz="3108"/>
            </a:pPr>
            <a:r>
              <a:rPr dirty="0" err="1"/>
              <a:t>Gruppi</a:t>
            </a:r>
            <a:r>
              <a:rPr dirty="0"/>
              <a:t> di </a:t>
            </a:r>
            <a:r>
              <a:rPr dirty="0" err="1"/>
              <a:t>ragazzi</a:t>
            </a:r>
            <a:r>
              <a:rPr dirty="0"/>
              <a:t> delle </a:t>
            </a:r>
            <a:r>
              <a:rPr dirty="0" err="1"/>
              <a:t>classi</a:t>
            </a:r>
            <a:r>
              <a:rPr dirty="0"/>
              <a:t> 3D-2D</a:t>
            </a:r>
            <a:r>
              <a:rPr lang="it-IT" dirty="0"/>
              <a:t> e 3E</a:t>
            </a:r>
            <a:r>
              <a:rPr dirty="0"/>
              <a:t> </a:t>
            </a:r>
          </a:p>
          <a:p>
            <a:pPr marL="0" indent="0" algn="ctr" defTabSz="676655">
              <a:spcBef>
                <a:spcPts val="700"/>
              </a:spcBef>
              <a:buSzTx/>
              <a:buNone/>
              <a:defRPr sz="3108"/>
            </a:pPr>
            <a:r>
              <a:rPr dirty="0" err="1"/>
              <a:t>hanno</a:t>
            </a:r>
            <a:r>
              <a:rPr dirty="0"/>
              <a:t> </a:t>
            </a:r>
            <a:r>
              <a:rPr dirty="0" err="1"/>
              <a:t>partecipato</a:t>
            </a:r>
            <a:r>
              <a:rPr dirty="0"/>
              <a:t> ai </a:t>
            </a:r>
            <a:r>
              <a:rPr dirty="0" err="1"/>
              <a:t>giochi</a:t>
            </a:r>
            <a:r>
              <a:rPr dirty="0"/>
              <a:t> di Informatica</a:t>
            </a:r>
            <a:endParaRPr lang="it-IT" dirty="0"/>
          </a:p>
          <a:p>
            <a:pPr marL="0" indent="0" algn="ctr" defTabSz="676655">
              <a:spcBef>
                <a:spcPts val="700"/>
              </a:spcBef>
              <a:buSzTx/>
              <a:buNone/>
              <a:defRPr sz="3108"/>
            </a:pPr>
            <a:r>
              <a:rPr lang="it-IT" dirty="0"/>
              <a:t>il 10 novembre 2025</a:t>
            </a:r>
            <a:endParaRPr dirty="0"/>
          </a:p>
          <a:p>
            <a:pPr marL="0" indent="0" algn="just" defTabSz="676655">
              <a:spcBef>
                <a:spcPts val="0"/>
              </a:spcBef>
              <a:buSzTx/>
              <a:buFontTx/>
              <a:buNone/>
              <a:defRPr sz="3108"/>
            </a:pPr>
            <a:endParaRPr dirty="0"/>
          </a:p>
          <a:p>
            <a:pPr marL="0" indent="0" algn="ctr" defTabSz="676655">
              <a:spcBef>
                <a:spcPts val="0"/>
              </a:spcBef>
              <a:buSzTx/>
              <a:buFontTx/>
              <a:buNone/>
              <a:defRPr sz="3108"/>
            </a:pPr>
            <a:r>
              <a:rPr dirty="0"/>
              <a:t>Il </a:t>
            </a:r>
            <a:r>
              <a:rPr dirty="0" err="1"/>
              <a:t>Bebras</a:t>
            </a:r>
            <a:r>
              <a:rPr dirty="0"/>
              <a:t> </a:t>
            </a:r>
            <a:r>
              <a:rPr dirty="0" err="1"/>
              <a:t>dell'Informatica</a:t>
            </a:r>
            <a:r>
              <a:rPr dirty="0"/>
              <a:t> è </a:t>
            </a:r>
            <a:r>
              <a:rPr dirty="0" err="1"/>
              <a:t>organizzato</a:t>
            </a:r>
            <a:r>
              <a:rPr dirty="0"/>
              <a:t> da </a:t>
            </a:r>
            <a:r>
              <a:rPr dirty="0" err="1"/>
              <a:t>ALaDDIn</a:t>
            </a:r>
            <a:r>
              <a:rPr dirty="0"/>
              <a:t>, Laboratorio di </a:t>
            </a:r>
            <a:r>
              <a:rPr dirty="0" err="1"/>
              <a:t>Didattica</a:t>
            </a:r>
            <a:r>
              <a:rPr dirty="0"/>
              <a:t> e </a:t>
            </a:r>
            <a:r>
              <a:rPr dirty="0" err="1"/>
              <a:t>Divulgazione</a:t>
            </a:r>
            <a:r>
              <a:rPr dirty="0"/>
              <a:t> </a:t>
            </a:r>
            <a:r>
              <a:rPr dirty="0" err="1"/>
              <a:t>dell'Informatica</a:t>
            </a:r>
            <a:r>
              <a:rPr dirty="0"/>
              <a:t> del </a:t>
            </a:r>
            <a:r>
              <a:rPr dirty="0" err="1"/>
              <a:t>Dipartimento</a:t>
            </a:r>
            <a:r>
              <a:rPr dirty="0"/>
              <a:t> di Informatica</a:t>
            </a:r>
            <a:endParaRPr lang="it-IT" dirty="0"/>
          </a:p>
          <a:p>
            <a:pPr marL="0" indent="0" algn="ctr" defTabSz="676655">
              <a:spcBef>
                <a:spcPts val="0"/>
              </a:spcBef>
              <a:buSzTx/>
              <a:buFontTx/>
              <a:buNone/>
              <a:defRPr sz="3108"/>
            </a:pPr>
            <a:r>
              <a:rPr dirty="0" err="1"/>
              <a:t>dell'Università</a:t>
            </a:r>
            <a:r>
              <a:rPr dirty="0"/>
              <a:t> </a:t>
            </a:r>
            <a:r>
              <a:rPr dirty="0" err="1"/>
              <a:t>degli</a:t>
            </a:r>
            <a:r>
              <a:rPr dirty="0"/>
              <a:t> </a:t>
            </a:r>
            <a:r>
              <a:rPr dirty="0" err="1"/>
              <a:t>Studi</a:t>
            </a:r>
            <a:r>
              <a:rPr dirty="0"/>
              <a:t> di Milano.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itolo 1"/>
          <p:cNvSpPr txBox="1">
            <a:spLocks noGrp="1"/>
          </p:cNvSpPr>
          <p:nvPr>
            <p:ph type="title"/>
          </p:nvPr>
        </p:nvSpPr>
        <p:spPr>
          <a:xfrm>
            <a:off x="680320" y="753228"/>
            <a:ext cx="9613863" cy="1080938"/>
          </a:xfrm>
          <a:prstGeom prst="rect">
            <a:avLst/>
          </a:prstGeom>
        </p:spPr>
        <p:txBody>
          <a:bodyPr/>
          <a:lstStyle/>
          <a:p>
            <a:r>
              <a:rPr dirty="0"/>
              <a:t>CLASSE 3D - </a:t>
            </a:r>
            <a:r>
              <a:rPr dirty="0" err="1"/>
              <a:t>Prof.ssa</a:t>
            </a:r>
            <a:r>
              <a:rPr dirty="0"/>
              <a:t> Santoro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27E856C-0561-7A12-EACC-25DF3A9CB0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9" t="882"/>
          <a:stretch>
            <a:fillRect/>
          </a:stretch>
        </p:blipFill>
        <p:spPr>
          <a:xfrm rot="5400000">
            <a:off x="-149697" y="2767676"/>
            <a:ext cx="4190998" cy="335828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F4300AF1-337A-5DCC-26F8-4509B7115C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" t="14847" r="5471"/>
          <a:stretch>
            <a:fillRect/>
          </a:stretch>
        </p:blipFill>
        <p:spPr>
          <a:xfrm>
            <a:off x="7495512" y="3307920"/>
            <a:ext cx="4565860" cy="3113314"/>
          </a:xfrm>
          <a:prstGeom prst="rect">
            <a:avLst/>
          </a:prstGeom>
        </p:spPr>
      </p:pic>
      <p:sp>
        <p:nvSpPr>
          <p:cNvPr id="7" name="Stella a 5 punte 6">
            <a:extLst>
              <a:ext uri="{FF2B5EF4-FFF2-40B4-BE49-F238E27FC236}">
                <a16:creationId xmlns:a16="http://schemas.microsoft.com/office/drawing/2014/main" id="{6960EBD2-C007-47B8-60E1-6A0A360CE464}"/>
              </a:ext>
            </a:extLst>
          </p:cNvPr>
          <p:cNvSpPr/>
          <p:nvPr/>
        </p:nvSpPr>
        <p:spPr>
          <a:xfrm>
            <a:off x="8244931" y="4818269"/>
            <a:ext cx="719749" cy="543577"/>
          </a:xfrm>
          <a:prstGeom prst="star5">
            <a:avLst>
              <a:gd name="adj" fmla="val 17423"/>
              <a:gd name="hf" fmla="val 105146"/>
              <a:gd name="vf" fmla="val 110557"/>
            </a:avLst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Trebuchet MS"/>
            </a:endParaRPr>
          </a:p>
        </p:txBody>
      </p:sp>
      <p:sp>
        <p:nvSpPr>
          <p:cNvPr id="9" name="Stella a 5 punte 8">
            <a:extLst>
              <a:ext uri="{FF2B5EF4-FFF2-40B4-BE49-F238E27FC236}">
                <a16:creationId xmlns:a16="http://schemas.microsoft.com/office/drawing/2014/main" id="{654F99A8-C269-2CBD-D856-6158894662CB}"/>
              </a:ext>
            </a:extLst>
          </p:cNvPr>
          <p:cNvSpPr/>
          <p:nvPr/>
        </p:nvSpPr>
        <p:spPr>
          <a:xfrm>
            <a:off x="8964680" y="3429000"/>
            <a:ext cx="827315" cy="627118"/>
          </a:xfrm>
          <a:prstGeom prst="star5">
            <a:avLst>
              <a:gd name="adj" fmla="val 17423"/>
              <a:gd name="hf" fmla="val 105146"/>
              <a:gd name="vf" fmla="val 110557"/>
            </a:avLst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Trebuchet MS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536A58D4-CFC8-6AC7-EFD6-84BA498D92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8" t="24920" r="4088"/>
          <a:stretch>
            <a:fillRect/>
          </a:stretch>
        </p:blipFill>
        <p:spPr>
          <a:xfrm rot="20731289">
            <a:off x="3889708" y="1998648"/>
            <a:ext cx="4334435" cy="2691736"/>
          </a:xfrm>
          <a:prstGeom prst="rect">
            <a:avLst/>
          </a:prstGeom>
        </p:spPr>
      </p:pic>
      <p:sp>
        <p:nvSpPr>
          <p:cNvPr id="8" name="Stella a 5 punte 7">
            <a:extLst>
              <a:ext uri="{FF2B5EF4-FFF2-40B4-BE49-F238E27FC236}">
                <a16:creationId xmlns:a16="http://schemas.microsoft.com/office/drawing/2014/main" id="{726BD4BA-F9FD-73FC-D5D6-3F2057AF4161}"/>
              </a:ext>
            </a:extLst>
          </p:cNvPr>
          <p:cNvSpPr/>
          <p:nvPr/>
        </p:nvSpPr>
        <p:spPr>
          <a:xfrm rot="18815947">
            <a:off x="6428455" y="1792904"/>
            <a:ext cx="740229" cy="587829"/>
          </a:xfrm>
          <a:prstGeom prst="star5">
            <a:avLst>
              <a:gd name="adj" fmla="val 17423"/>
              <a:gd name="hf" fmla="val 105146"/>
              <a:gd name="vf" fmla="val 110557"/>
            </a:avLst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Trebuchet MS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itolo 1"/>
          <p:cNvSpPr txBox="1">
            <a:spLocks noGrp="1"/>
          </p:cNvSpPr>
          <p:nvPr>
            <p:ph type="title"/>
          </p:nvPr>
        </p:nvSpPr>
        <p:spPr>
          <a:xfrm>
            <a:off x="681037" y="752475"/>
            <a:ext cx="9613901" cy="1081088"/>
          </a:xfrm>
          <a:prstGeom prst="rect">
            <a:avLst/>
          </a:prstGeom>
        </p:spPr>
        <p:txBody>
          <a:bodyPr/>
          <a:lstStyle/>
          <a:p>
            <a:r>
              <a:rPr dirty="0"/>
              <a:t>CLASSE 2D/</a:t>
            </a:r>
            <a:r>
              <a:rPr lang="it-IT" dirty="0"/>
              <a:t>3</a:t>
            </a:r>
            <a:r>
              <a:rPr dirty="0"/>
              <a:t>E - </a:t>
            </a:r>
            <a:r>
              <a:rPr dirty="0" err="1"/>
              <a:t>Prof.ssa</a:t>
            </a:r>
            <a:r>
              <a:rPr dirty="0"/>
              <a:t> </a:t>
            </a:r>
            <a:r>
              <a:rPr dirty="0" err="1"/>
              <a:t>Malgrande</a:t>
            </a:r>
            <a:endParaRPr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70F1587-56D9-B7BC-6323-5DA3C0F940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7" y="2751364"/>
            <a:ext cx="4996543" cy="374740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CCBC70E-E982-058B-F15B-FA67AE026B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5079">
            <a:off x="6154692" y="2152966"/>
            <a:ext cx="5546322" cy="415974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itolo 1"/>
          <p:cNvSpPr txBox="1">
            <a:spLocks noGrp="1"/>
          </p:cNvSpPr>
          <p:nvPr>
            <p:ph type="title"/>
          </p:nvPr>
        </p:nvSpPr>
        <p:spPr>
          <a:xfrm>
            <a:off x="680320" y="753228"/>
            <a:ext cx="9613863" cy="1080938"/>
          </a:xfrm>
          <a:prstGeom prst="rect">
            <a:avLst/>
          </a:prstGeom>
        </p:spPr>
        <p:txBody>
          <a:bodyPr/>
          <a:lstStyle/>
          <a:p>
            <a:r>
              <a:rPr dirty="0"/>
              <a:t>BEBRAS </a:t>
            </a:r>
            <a:r>
              <a:rPr dirty="0" err="1"/>
              <a:t>dell’Informatica</a:t>
            </a:r>
            <a:r>
              <a:rPr dirty="0"/>
              <a:t> – AS 202</a:t>
            </a:r>
            <a:r>
              <a:rPr lang="it-IT" dirty="0"/>
              <a:t>5-</a:t>
            </a:r>
            <a:r>
              <a:rPr dirty="0"/>
              <a:t>2</a:t>
            </a:r>
            <a:r>
              <a:rPr lang="it-IT" dirty="0"/>
              <a:t>6</a:t>
            </a:r>
            <a:endParaRPr dirty="0"/>
          </a:p>
        </p:txBody>
      </p:sp>
      <p:sp>
        <p:nvSpPr>
          <p:cNvPr id="250" name="Partecipando al concorso non competitivo, gli alunni hanno potuto avvicinarsi al mondo dell’informatica, attraverso piccoli giochi ispirati a reali problemi di natura informatica. Gli alunni hanno manifestato entusiasmo e spiccato spirito di squadra.…"/>
          <p:cNvSpPr txBox="1"/>
          <p:nvPr/>
        </p:nvSpPr>
        <p:spPr>
          <a:xfrm>
            <a:off x="1042307" y="2502275"/>
            <a:ext cx="10169979" cy="40811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 defTabSz="914400">
              <a:lnSpc>
                <a:spcPct val="90000"/>
              </a:lnSpc>
              <a:defRPr sz="2500">
                <a:solidFill>
                  <a:srgbClr val="FFFFFF"/>
                </a:solidFill>
              </a:defRPr>
            </a:pPr>
            <a:r>
              <a:rPr sz="3600" dirty="0" err="1"/>
              <a:t>Partecipando</a:t>
            </a:r>
            <a:r>
              <a:rPr sz="3600" dirty="0"/>
              <a:t> al </a:t>
            </a:r>
            <a:r>
              <a:rPr sz="3600" dirty="0" err="1"/>
              <a:t>concorso</a:t>
            </a:r>
            <a:r>
              <a:rPr sz="3600" dirty="0"/>
              <a:t> non </a:t>
            </a:r>
            <a:r>
              <a:rPr sz="3600" dirty="0" err="1"/>
              <a:t>competitivo</a:t>
            </a:r>
            <a:r>
              <a:rPr sz="3600" dirty="0"/>
              <a:t>,</a:t>
            </a:r>
            <a:endParaRPr lang="it-IT" sz="3600" dirty="0"/>
          </a:p>
          <a:p>
            <a:pPr algn="ctr" defTabSz="914400">
              <a:lnSpc>
                <a:spcPct val="90000"/>
              </a:lnSpc>
              <a:defRPr sz="2500">
                <a:solidFill>
                  <a:srgbClr val="FFFFFF"/>
                </a:solidFill>
              </a:defRPr>
            </a:pPr>
            <a:r>
              <a:rPr sz="3600" dirty="0" err="1"/>
              <a:t>gli</a:t>
            </a:r>
            <a:r>
              <a:rPr sz="3600" dirty="0"/>
              <a:t> </a:t>
            </a:r>
            <a:r>
              <a:rPr sz="3600" dirty="0" err="1"/>
              <a:t>alunni</a:t>
            </a:r>
            <a:r>
              <a:rPr sz="3600" dirty="0"/>
              <a:t> </a:t>
            </a:r>
            <a:r>
              <a:rPr sz="3600" dirty="0" err="1"/>
              <a:t>hanno</a:t>
            </a:r>
            <a:r>
              <a:rPr sz="3600" dirty="0"/>
              <a:t> </a:t>
            </a:r>
            <a:r>
              <a:rPr sz="3600" dirty="0" err="1"/>
              <a:t>potuto</a:t>
            </a:r>
            <a:r>
              <a:rPr sz="3600" dirty="0"/>
              <a:t> </a:t>
            </a:r>
            <a:r>
              <a:rPr sz="3600" dirty="0" err="1"/>
              <a:t>avvicinarsi</a:t>
            </a:r>
            <a:r>
              <a:rPr sz="3600" dirty="0"/>
              <a:t> al mondo </a:t>
            </a:r>
            <a:r>
              <a:rPr sz="3600" dirty="0" err="1"/>
              <a:t>dell’informatica</a:t>
            </a:r>
            <a:r>
              <a:rPr sz="3600" dirty="0"/>
              <a:t>, </a:t>
            </a:r>
            <a:r>
              <a:rPr sz="3600" dirty="0" err="1"/>
              <a:t>attraverso</a:t>
            </a:r>
            <a:r>
              <a:rPr sz="3600" dirty="0"/>
              <a:t> </a:t>
            </a:r>
            <a:r>
              <a:rPr sz="3600" dirty="0" err="1"/>
              <a:t>piccoli</a:t>
            </a:r>
            <a:r>
              <a:rPr sz="3600" dirty="0"/>
              <a:t> </a:t>
            </a:r>
            <a:r>
              <a:rPr sz="3600" dirty="0" err="1"/>
              <a:t>giochi</a:t>
            </a:r>
            <a:r>
              <a:rPr sz="3600" dirty="0"/>
              <a:t> </a:t>
            </a:r>
            <a:r>
              <a:rPr sz="3600" dirty="0" err="1"/>
              <a:t>ispirati</a:t>
            </a:r>
            <a:r>
              <a:rPr sz="3600" dirty="0"/>
              <a:t> a </a:t>
            </a:r>
            <a:r>
              <a:rPr sz="3600" dirty="0" err="1"/>
              <a:t>reali</a:t>
            </a:r>
            <a:r>
              <a:rPr sz="3600" dirty="0"/>
              <a:t> </a:t>
            </a:r>
            <a:r>
              <a:rPr sz="3600" dirty="0" err="1"/>
              <a:t>problemi</a:t>
            </a:r>
            <a:r>
              <a:rPr sz="3600" dirty="0"/>
              <a:t> di natura informatica.</a:t>
            </a:r>
            <a:endParaRPr lang="it-IT" sz="3600" dirty="0"/>
          </a:p>
          <a:p>
            <a:pPr algn="ctr" defTabSz="914400">
              <a:lnSpc>
                <a:spcPct val="90000"/>
              </a:lnSpc>
              <a:defRPr sz="2500">
                <a:solidFill>
                  <a:srgbClr val="FFFFFF"/>
                </a:solidFill>
              </a:defRPr>
            </a:pPr>
            <a:r>
              <a:rPr sz="3600" dirty="0" err="1"/>
              <a:t>Gli</a:t>
            </a:r>
            <a:r>
              <a:rPr sz="3600" dirty="0"/>
              <a:t> </a:t>
            </a:r>
            <a:r>
              <a:rPr sz="3600" dirty="0" err="1"/>
              <a:t>alunni</a:t>
            </a:r>
            <a:r>
              <a:rPr sz="3600" dirty="0"/>
              <a:t> </a:t>
            </a:r>
            <a:r>
              <a:rPr sz="3600" dirty="0" err="1"/>
              <a:t>hanno</a:t>
            </a:r>
            <a:r>
              <a:rPr sz="3600" dirty="0"/>
              <a:t> </a:t>
            </a:r>
            <a:r>
              <a:rPr sz="3600" dirty="0" err="1"/>
              <a:t>manifestato</a:t>
            </a:r>
            <a:r>
              <a:rPr sz="3600" dirty="0"/>
              <a:t> </a:t>
            </a:r>
            <a:r>
              <a:rPr sz="3600" dirty="0" err="1"/>
              <a:t>entusiasmo</a:t>
            </a:r>
            <a:r>
              <a:rPr sz="3600" dirty="0"/>
              <a:t> e spiccato spirito di </a:t>
            </a:r>
            <a:r>
              <a:rPr sz="3600" dirty="0" err="1"/>
              <a:t>squadra</a:t>
            </a:r>
            <a:r>
              <a:rPr sz="3600" dirty="0"/>
              <a:t>.</a:t>
            </a:r>
          </a:p>
          <a:p>
            <a:pPr algn="just" defTabSz="914400">
              <a:lnSpc>
                <a:spcPct val="90000"/>
              </a:lnSpc>
              <a:defRPr sz="2500">
                <a:solidFill>
                  <a:srgbClr val="FFFFFF"/>
                </a:solidFill>
              </a:defRPr>
            </a:pPr>
            <a:endParaRPr sz="3600" dirty="0"/>
          </a:p>
          <a:p>
            <a:pPr algn="ctr" defTabSz="914400">
              <a:lnSpc>
                <a:spcPct val="90000"/>
              </a:lnSpc>
              <a:defRPr sz="2500">
                <a:solidFill>
                  <a:srgbClr val="FFFFFF"/>
                </a:solidFill>
              </a:defRPr>
            </a:pPr>
            <a:r>
              <a:rPr sz="3600" dirty="0" err="1"/>
              <a:t>Bravissimi</a:t>
            </a:r>
            <a:r>
              <a:rPr sz="3600" dirty="0"/>
              <a:t> </a:t>
            </a:r>
            <a:r>
              <a:rPr sz="3600" dirty="0" err="1"/>
              <a:t>ragazzi</a:t>
            </a:r>
            <a:r>
              <a:rPr sz="3600" dirty="0"/>
              <a:t> per il vostro </a:t>
            </a:r>
            <a:r>
              <a:rPr sz="3600" dirty="0" err="1"/>
              <a:t>impegno</a:t>
            </a:r>
            <a:r>
              <a:rPr sz="3600" dirty="0"/>
              <a:t>!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Berlino">
  <a:themeElements>
    <a:clrScheme name="Berlin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0000FF"/>
      </a:hlink>
      <a:folHlink>
        <a:srgbClr val="FF00FF"/>
      </a:folHlink>
    </a:clrScheme>
    <a:fontScheme name="Berlino">
      <a:majorFont>
        <a:latin typeface="Helvetica"/>
        <a:ea typeface="Helvetica"/>
        <a:cs typeface="Helvetica"/>
      </a:majorFont>
      <a:minorFont>
        <a:latin typeface="Trebuchet MS"/>
        <a:ea typeface="Trebuchet MS"/>
        <a:cs typeface="Trebuchet MS"/>
      </a:minorFont>
    </a:fontScheme>
    <a:fmtScheme name="Berlin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erlino">
  <a:themeElements>
    <a:clrScheme name="Berlin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0000FF"/>
      </a:hlink>
      <a:folHlink>
        <a:srgbClr val="FF00FF"/>
      </a:folHlink>
    </a:clrScheme>
    <a:fontScheme name="Berlino">
      <a:majorFont>
        <a:latin typeface="Helvetica"/>
        <a:ea typeface="Helvetica"/>
        <a:cs typeface="Helvetica"/>
      </a:majorFont>
      <a:minorFont>
        <a:latin typeface="Trebuchet MS"/>
        <a:ea typeface="Trebuchet MS"/>
        <a:cs typeface="Trebuchet MS"/>
      </a:minorFont>
    </a:fontScheme>
    <a:fmtScheme name="Berlin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119</Words>
  <Application>Microsoft Office PowerPoint</Application>
  <PresentationFormat>Widescreen</PresentationFormat>
  <Paragraphs>15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7" baseType="lpstr">
      <vt:lpstr>Arial</vt:lpstr>
      <vt:lpstr>Trebuchet MS</vt:lpstr>
      <vt:lpstr>Berlino</vt:lpstr>
      <vt:lpstr>BEBRAS dell’Informatica –  IC OLCESE- Plesso Pergolato</vt:lpstr>
      <vt:lpstr>CLASSE 3D - Prof.ssa Santoro</vt:lpstr>
      <vt:lpstr>CLASSE 2D/3E - Prof.ssa Malgrande</vt:lpstr>
      <vt:lpstr>BEBRAS dell’Informatica – AS 2025-26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Panco Pinco</dc:creator>
  <cp:lastModifiedBy>David Luciardello</cp:lastModifiedBy>
  <cp:revision>10</cp:revision>
  <dcterms:modified xsi:type="dcterms:W3CDTF">2025-11-16T11:30:10Z</dcterms:modified>
</cp:coreProperties>
</file>