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CCA"/>
          </a:solidFill>
        </a:fill>
      </a:tcStyle>
    </a:wholeTbl>
    <a:band2H>
      <a:tcTxStyle b="def" i="def"/>
      <a:tcStyle>
        <a:tcBdr/>
        <a:fill>
          <a:solidFill>
            <a:srgbClr val="FCEE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3D4"/>
          </a:solidFill>
        </a:fill>
      </a:tcStyle>
    </a:wholeTbl>
    <a:band2H>
      <a:tcTxStyle b="def" i="def"/>
      <a:tcStyle>
        <a:tcBdr/>
        <a:fill>
          <a:solidFill>
            <a:srgbClr val="E8F2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D7D1"/>
          </a:solidFill>
        </a:fill>
      </a:tcStyle>
    </a:wholeTbl>
    <a:band2H>
      <a:tcTxStyle b="def" i="def"/>
      <a:tcStyle>
        <a:tcBdr/>
        <a:fill>
          <a:solidFill>
            <a:srgbClr val="FEEC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Shape 2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icture 6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4242851"/>
            <a:ext cx="8968085" cy="275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11715" y="4243844"/>
            <a:ext cx="3077109" cy="27694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8"/>
          <p:cNvSpPr/>
          <p:nvPr/>
        </p:nvSpPr>
        <p:spPr>
          <a:xfrm>
            <a:off x="-1" y="2590077"/>
            <a:ext cx="8968087" cy="1660333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" name="Rectangle 9"/>
          <p:cNvSpPr/>
          <p:nvPr/>
        </p:nvSpPr>
        <p:spPr>
          <a:xfrm>
            <a:off x="9111715" y="2590077"/>
            <a:ext cx="3077110" cy="16603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Titolo Testo"/>
          <p:cNvSpPr txBox="1"/>
          <p:nvPr>
            <p:ph type="title"/>
          </p:nvPr>
        </p:nvSpPr>
        <p:spPr>
          <a:xfrm>
            <a:off x="680321" y="2733708"/>
            <a:ext cx="8144135" cy="1373071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pPr/>
            <a:r>
              <a:t>Titolo Testo</a:t>
            </a:r>
          </a:p>
        </p:txBody>
      </p:sp>
      <p:sp>
        <p:nvSpPr>
          <p:cNvPr id="20" name="Corpo livello uno…"/>
          <p:cNvSpPr txBox="1"/>
          <p:nvPr>
            <p:ph type="body" sz="quarter" idx="1"/>
          </p:nvPr>
        </p:nvSpPr>
        <p:spPr>
          <a:xfrm>
            <a:off x="680321" y="4394039"/>
            <a:ext cx="8144135" cy="1117688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2000"/>
            </a:lvl1pPr>
            <a:lvl2pPr marL="0" indent="457200" algn="r">
              <a:buSzTx/>
              <a:buFontTx/>
              <a:buNone/>
              <a:defRPr sz="2000"/>
            </a:lvl2pPr>
            <a:lvl3pPr marL="0" indent="914400" algn="r">
              <a:buSzTx/>
              <a:buFontTx/>
              <a:buNone/>
              <a:defRPr sz="2000"/>
            </a:lvl3pPr>
            <a:lvl4pPr marL="0" indent="1371600" algn="r">
              <a:buSzTx/>
              <a:buFontTx/>
              <a:buNone/>
              <a:defRPr sz="2000"/>
            </a:lvl4pPr>
            <a:lvl5pPr marL="0" indent="1828800" algn="r">
              <a:buSzTx/>
              <a:buFontTx/>
              <a:buNone/>
              <a:defRPr sz="2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" name="Numero diapositiva"/>
          <p:cNvSpPr txBox="1"/>
          <p:nvPr>
            <p:ph type="sldNum" sz="quarter" idx="2"/>
          </p:nvPr>
        </p:nvSpPr>
        <p:spPr>
          <a:xfrm>
            <a:off x="9255345" y="3116138"/>
            <a:ext cx="583666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ectangle 9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Rectangle 10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Titolo Testo"/>
          <p:cNvSpPr txBox="1"/>
          <p:nvPr>
            <p:ph type="title"/>
          </p:nvPr>
        </p:nvSpPr>
        <p:spPr>
          <a:xfrm>
            <a:off x="680321" y="4711615"/>
            <a:ext cx="9613860" cy="45305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Titolo Testo</a:t>
            </a:r>
          </a:p>
        </p:txBody>
      </p:sp>
      <p:sp>
        <p:nvSpPr>
          <p:cNvPr id="141" name="Picture Placeholder 2"/>
          <p:cNvSpPr/>
          <p:nvPr>
            <p:ph type="pic" idx="21"/>
          </p:nvPr>
        </p:nvSpPr>
        <p:spPr>
          <a:xfrm>
            <a:off x="680321" y="609596"/>
            <a:ext cx="9613860" cy="3589577"/>
          </a:xfrm>
          <a:prstGeom prst="rect">
            <a:avLst/>
          </a:prstGeom>
          <a:effectLst>
            <a:outerShdw sx="100000" sy="100000" kx="0" ky="0" algn="b" rotWithShape="0" blurRad="76200" dist="63500" dir="5040000">
              <a:srgbClr val="000000">
                <a:alpha val="41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2" name="Corpo livello uno…"/>
          <p:cNvSpPr txBox="1"/>
          <p:nvPr>
            <p:ph type="body" sz="quarter" idx="1"/>
          </p:nvPr>
        </p:nvSpPr>
        <p:spPr>
          <a:xfrm>
            <a:off x="680318" y="5169582"/>
            <a:ext cx="9613864" cy="62297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3" name="Numero diapositiva"/>
          <p:cNvSpPr txBox="1"/>
          <p:nvPr>
            <p:ph type="sldNum" sz="quarter" idx="2"/>
          </p:nvPr>
        </p:nvSpPr>
        <p:spPr>
          <a:xfrm>
            <a:off x="10729455" y="4944283"/>
            <a:ext cx="583665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tangle 9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Rectangle 10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Titolo Testo"/>
          <p:cNvSpPr txBox="1"/>
          <p:nvPr>
            <p:ph type="title"/>
          </p:nvPr>
        </p:nvSpPr>
        <p:spPr>
          <a:xfrm>
            <a:off x="680321" y="609596"/>
            <a:ext cx="9613860" cy="359275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156" name="Corpo livello uno…"/>
          <p:cNvSpPr txBox="1"/>
          <p:nvPr>
            <p:ph type="body" sz="quarter" idx="1"/>
          </p:nvPr>
        </p:nvSpPr>
        <p:spPr>
          <a:xfrm>
            <a:off x="680321" y="4711615"/>
            <a:ext cx="9613860" cy="109079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7" name="Numero diapositiva"/>
          <p:cNvSpPr txBox="1"/>
          <p:nvPr>
            <p:ph type="sldNum" sz="quarter" idx="2"/>
          </p:nvPr>
        </p:nvSpPr>
        <p:spPr>
          <a:xfrm>
            <a:off x="10729455" y="4944589"/>
            <a:ext cx="583665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13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Rectangle 14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Titolo Testo"/>
          <p:cNvSpPr txBox="1"/>
          <p:nvPr>
            <p:ph type="title"/>
          </p:nvPr>
        </p:nvSpPr>
        <p:spPr>
          <a:xfrm>
            <a:off x="1127855" y="609598"/>
            <a:ext cx="8718879" cy="30360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170" name="Corpo livello uno…"/>
          <p:cNvSpPr txBox="1"/>
          <p:nvPr>
            <p:ph type="body" sz="quarter" idx="1"/>
          </p:nvPr>
        </p:nvSpPr>
        <p:spPr>
          <a:xfrm>
            <a:off x="1402287" y="3653378"/>
            <a:ext cx="8156580" cy="548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457200">
              <a:buSzTx/>
              <a:buFontTx/>
              <a:buNone/>
              <a:defRPr sz="1400"/>
            </a:lvl2pPr>
            <a:lvl3pPr marL="0" indent="914400">
              <a:buSzTx/>
              <a:buFontTx/>
              <a:buNone/>
              <a:defRPr sz="1400"/>
            </a:lvl3pPr>
            <a:lvl4pPr marL="0" indent="1371600">
              <a:buSzTx/>
              <a:buFontTx/>
              <a:buNone/>
              <a:defRPr sz="1400"/>
            </a:lvl4pPr>
            <a:lvl5pPr marL="0" indent="1828800">
              <a:buSzTx/>
              <a:buFont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1" name="Text Placeholder 3"/>
          <p:cNvSpPr/>
          <p:nvPr>
            <p:ph type="body" sz="quarter" idx="21"/>
          </p:nvPr>
        </p:nvSpPr>
        <p:spPr>
          <a:xfrm>
            <a:off x="680322" y="4711615"/>
            <a:ext cx="9613859" cy="1090790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172" name="TextBox 15"/>
          <p:cNvSpPr txBox="1"/>
          <p:nvPr/>
        </p:nvSpPr>
        <p:spPr>
          <a:xfrm>
            <a:off x="629291" y="461384"/>
            <a:ext cx="51816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72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73" name="TextBox 16"/>
          <p:cNvSpPr txBox="1"/>
          <p:nvPr/>
        </p:nvSpPr>
        <p:spPr>
          <a:xfrm>
            <a:off x="9708528" y="2746792"/>
            <a:ext cx="51816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72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74" name="Numero diapositiva"/>
          <p:cNvSpPr txBox="1"/>
          <p:nvPr>
            <p:ph type="sldNum" sz="quarter" idx="2"/>
          </p:nvPr>
        </p:nvSpPr>
        <p:spPr>
          <a:xfrm>
            <a:off x="10729455" y="4942899"/>
            <a:ext cx="583665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 10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Rectangle 11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6" name="Titolo Testo"/>
          <p:cNvSpPr txBox="1"/>
          <p:nvPr>
            <p:ph type="title"/>
          </p:nvPr>
        </p:nvSpPr>
        <p:spPr>
          <a:xfrm>
            <a:off x="680318" y="4711615"/>
            <a:ext cx="9613864" cy="5885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187" name="Corpo livello uno…"/>
          <p:cNvSpPr txBox="1"/>
          <p:nvPr>
            <p:ph type="body" sz="quarter" idx="1"/>
          </p:nvPr>
        </p:nvSpPr>
        <p:spPr>
          <a:xfrm>
            <a:off x="680320" y="5300148"/>
            <a:ext cx="9613863" cy="50225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8" name="Numero diapositiva"/>
          <p:cNvSpPr txBox="1"/>
          <p:nvPr>
            <p:ph type="sldNum" sz="quarter" idx="2"/>
          </p:nvPr>
        </p:nvSpPr>
        <p:spPr>
          <a:xfrm>
            <a:off x="10729455" y="4942899"/>
            <a:ext cx="583665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15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Rectangle 16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Titolo Testo"/>
          <p:cNvSpPr txBox="1"/>
          <p:nvPr>
            <p:ph type="title"/>
          </p:nvPr>
        </p:nvSpPr>
        <p:spPr>
          <a:xfrm>
            <a:off x="669221" y="753228"/>
            <a:ext cx="9624961" cy="1080938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01" name="Corpo livello uno…"/>
          <p:cNvSpPr txBox="1"/>
          <p:nvPr>
            <p:ph type="body" sz="quarter" idx="1"/>
          </p:nvPr>
        </p:nvSpPr>
        <p:spPr>
          <a:xfrm>
            <a:off x="660945" y="2336873"/>
            <a:ext cx="3070035" cy="5762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2" name="Text Placeholder 3"/>
          <p:cNvSpPr/>
          <p:nvPr>
            <p:ph type="body" sz="quarter" idx="21"/>
          </p:nvPr>
        </p:nvSpPr>
        <p:spPr>
          <a:xfrm>
            <a:off x="680321" y="3022673"/>
            <a:ext cx="3049704" cy="29135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03" name="Text Placeholder 4"/>
          <p:cNvSpPr/>
          <p:nvPr>
            <p:ph type="body" sz="quarter" idx="22"/>
          </p:nvPr>
        </p:nvSpPr>
        <p:spPr>
          <a:xfrm>
            <a:off x="3956024" y="2336873"/>
            <a:ext cx="306324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</a:p>
        </p:txBody>
      </p:sp>
      <p:sp>
        <p:nvSpPr>
          <p:cNvPr id="204" name="Text Placeholder 3"/>
          <p:cNvSpPr/>
          <p:nvPr>
            <p:ph type="body" sz="quarter" idx="23"/>
          </p:nvPr>
        </p:nvSpPr>
        <p:spPr>
          <a:xfrm>
            <a:off x="3945470" y="3022673"/>
            <a:ext cx="3063240" cy="29135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05" name="Text Placeholder 4"/>
          <p:cNvSpPr/>
          <p:nvPr>
            <p:ph type="body" sz="quarter" idx="24"/>
          </p:nvPr>
        </p:nvSpPr>
        <p:spPr>
          <a:xfrm>
            <a:off x="7224155" y="2336873"/>
            <a:ext cx="307002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</a:p>
        </p:txBody>
      </p:sp>
      <p:sp>
        <p:nvSpPr>
          <p:cNvPr id="206" name="Text Placeholder 3"/>
          <p:cNvSpPr/>
          <p:nvPr>
            <p:ph type="body" sz="quarter" idx="25"/>
          </p:nvPr>
        </p:nvSpPr>
        <p:spPr>
          <a:xfrm>
            <a:off x="7224155" y="3022673"/>
            <a:ext cx="3070026" cy="29135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0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Rectangle 16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8" name="Rectangle 17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9" name="Titolo Testo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20" name="Corpo livello uno…"/>
          <p:cNvSpPr txBox="1"/>
          <p:nvPr>
            <p:ph type="body" sz="quarter" idx="1"/>
          </p:nvPr>
        </p:nvSpPr>
        <p:spPr>
          <a:xfrm>
            <a:off x="680318" y="4297503"/>
            <a:ext cx="3049705" cy="5762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1" name="Picture Placeholder 2"/>
          <p:cNvSpPr/>
          <p:nvPr>
            <p:ph type="pic" sz="quarter" idx="21"/>
          </p:nvPr>
        </p:nvSpPr>
        <p:spPr>
          <a:xfrm>
            <a:off x="680317" y="2336873"/>
            <a:ext cx="3049707" cy="152400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2" name="Text Placeholder 3"/>
          <p:cNvSpPr/>
          <p:nvPr>
            <p:ph type="body" sz="quarter" idx="22"/>
          </p:nvPr>
        </p:nvSpPr>
        <p:spPr>
          <a:xfrm>
            <a:off x="680317" y="4873764"/>
            <a:ext cx="3049707" cy="10624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23" name="Text Placeholder 4"/>
          <p:cNvSpPr/>
          <p:nvPr>
            <p:ph type="body" sz="quarter" idx="23"/>
          </p:nvPr>
        </p:nvSpPr>
        <p:spPr>
          <a:xfrm>
            <a:off x="3945471" y="4297503"/>
            <a:ext cx="306324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</a:p>
        </p:txBody>
      </p:sp>
      <p:sp>
        <p:nvSpPr>
          <p:cNvPr id="224" name="Picture Placeholder 2"/>
          <p:cNvSpPr/>
          <p:nvPr>
            <p:ph type="pic" sz="quarter" idx="24"/>
          </p:nvPr>
        </p:nvSpPr>
        <p:spPr>
          <a:xfrm>
            <a:off x="3945470" y="2336873"/>
            <a:ext cx="3063240" cy="152400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5" name="Text Placeholder 3"/>
          <p:cNvSpPr/>
          <p:nvPr>
            <p:ph type="body" sz="quarter" idx="25"/>
          </p:nvPr>
        </p:nvSpPr>
        <p:spPr>
          <a:xfrm>
            <a:off x="3944117" y="4873764"/>
            <a:ext cx="3067298" cy="10624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26" name="Text Placeholder 4"/>
          <p:cNvSpPr/>
          <p:nvPr>
            <p:ph type="body" sz="quarter" idx="26"/>
          </p:nvPr>
        </p:nvSpPr>
        <p:spPr>
          <a:xfrm>
            <a:off x="7230678" y="4297503"/>
            <a:ext cx="306350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</a:p>
        </p:txBody>
      </p:sp>
      <p:sp>
        <p:nvSpPr>
          <p:cNvPr id="227" name="Picture Placeholder 2"/>
          <p:cNvSpPr/>
          <p:nvPr>
            <p:ph type="pic" sz="quarter" idx="27"/>
          </p:nvPr>
        </p:nvSpPr>
        <p:spPr>
          <a:xfrm>
            <a:off x="7230677" y="2336873"/>
            <a:ext cx="3063506" cy="152400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8" name="Text Placeholder 3"/>
          <p:cNvSpPr/>
          <p:nvPr>
            <p:ph type="body" sz="quarter" idx="28"/>
          </p:nvPr>
        </p:nvSpPr>
        <p:spPr>
          <a:xfrm>
            <a:off x="7230553" y="4873761"/>
            <a:ext cx="3067564" cy="10624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2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Rectangle 16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Rectangle 17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" name="Titolo Testo"/>
          <p:cNvSpPr txBox="1"/>
          <p:nvPr>
            <p:ph type="title"/>
          </p:nvPr>
        </p:nvSpPr>
        <p:spPr>
          <a:xfrm>
            <a:off x="680321" y="753228"/>
            <a:ext cx="9613862" cy="1080938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4" name="Corpo livello uno…"/>
          <p:cNvSpPr txBox="1"/>
          <p:nvPr>
            <p:ph type="body" idx="1"/>
          </p:nvPr>
        </p:nvSpPr>
        <p:spPr>
          <a:xfrm>
            <a:off x="680321" y="2336873"/>
            <a:ext cx="9613862" cy="3599317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" y="4086907"/>
            <a:ext cx="10437813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3" y="4087900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Rectangle 8"/>
          <p:cNvSpPr/>
          <p:nvPr/>
        </p:nvSpPr>
        <p:spPr>
          <a:xfrm>
            <a:off x="-3" y="2726266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Rectangle 9"/>
          <p:cNvSpPr/>
          <p:nvPr/>
        </p:nvSpPr>
        <p:spPr>
          <a:xfrm>
            <a:off x="10585825" y="2726266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" name="Titolo Testo"/>
          <p:cNvSpPr txBox="1"/>
          <p:nvPr>
            <p:ph type="title"/>
          </p:nvPr>
        </p:nvSpPr>
        <p:spPr>
          <a:xfrm>
            <a:off x="680321" y="2869894"/>
            <a:ext cx="9613861" cy="109078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680321" y="4232171"/>
            <a:ext cx="9613861" cy="1704018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2000"/>
            </a:lvl1pPr>
            <a:lvl2pPr marL="0" indent="457200" algn="r">
              <a:buSzTx/>
              <a:buFontTx/>
              <a:buNone/>
              <a:defRPr sz="2000"/>
            </a:lvl2pPr>
            <a:lvl3pPr marL="0" indent="914400" algn="r">
              <a:buSzTx/>
              <a:buFontTx/>
              <a:buNone/>
              <a:defRPr sz="2000"/>
            </a:lvl3pPr>
            <a:lvl4pPr marL="0" indent="1371600" algn="r">
              <a:buSzTx/>
              <a:buFontTx/>
              <a:buNone/>
              <a:defRPr sz="2000"/>
            </a:lvl4pPr>
            <a:lvl5pPr marL="0" indent="1828800" algn="r">
              <a:buSzTx/>
              <a:buFontTx/>
              <a:buNone/>
              <a:defRPr sz="2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xfrm>
            <a:off x="10729455" y="3102869"/>
            <a:ext cx="583665" cy="624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Rectangle 9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" name="Rectangle 10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" name="Titolo Testo"/>
          <p:cNvSpPr txBox="1"/>
          <p:nvPr>
            <p:ph type="title"/>
          </p:nvPr>
        </p:nvSpPr>
        <p:spPr>
          <a:xfrm>
            <a:off x="680321" y="753228"/>
            <a:ext cx="9613862" cy="1080938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2" name="Corpo livello uno…"/>
          <p:cNvSpPr txBox="1"/>
          <p:nvPr>
            <p:ph type="body" sz="half" idx="1"/>
          </p:nvPr>
        </p:nvSpPr>
        <p:spPr>
          <a:xfrm>
            <a:off x="680320" y="2336873"/>
            <a:ext cx="4698359" cy="3599317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Rectangle 11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" name="Rectangle 12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" name="Titolo Testo"/>
          <p:cNvSpPr txBox="1"/>
          <p:nvPr>
            <p:ph type="title"/>
          </p:nvPr>
        </p:nvSpPr>
        <p:spPr>
          <a:xfrm>
            <a:off x="680318" y="753229"/>
            <a:ext cx="9613864" cy="1080938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6" name="Corpo livello uno…"/>
          <p:cNvSpPr txBox="1"/>
          <p:nvPr>
            <p:ph type="body" sz="quarter" idx="1"/>
          </p:nvPr>
        </p:nvSpPr>
        <p:spPr>
          <a:xfrm>
            <a:off x="906350" y="2336873"/>
            <a:ext cx="4472328" cy="69313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457200">
              <a:buSzTx/>
              <a:buFontTx/>
              <a:buNone/>
              <a:defRPr b="1"/>
            </a:lvl2pPr>
            <a:lvl3pPr marL="0" indent="914400">
              <a:buSzTx/>
              <a:buFontTx/>
              <a:buNone/>
              <a:defRPr b="1"/>
            </a:lvl3pPr>
            <a:lvl4pPr marL="0" indent="1371600">
              <a:buSzTx/>
              <a:buFontTx/>
              <a:buNone/>
              <a:defRPr b="1"/>
            </a:lvl4pPr>
            <a:lvl5pPr marL="0" indent="1828800">
              <a:buSzTx/>
              <a:buFontTx/>
              <a:buNone/>
              <a:defRPr b="1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7" name="Text Placeholder 4"/>
          <p:cNvSpPr/>
          <p:nvPr>
            <p:ph type="body" sz="quarter" idx="21"/>
          </p:nvPr>
        </p:nvSpPr>
        <p:spPr>
          <a:xfrm>
            <a:off x="5820154" y="2336873"/>
            <a:ext cx="4474029" cy="692077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/>
            </a:pPr>
          </a:p>
        </p:txBody>
      </p:sp>
      <p:sp>
        <p:nvSpPr>
          <p:cNvPr id="7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Rectangle 7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Rectangle 8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Titolo Testo"/>
          <p:cNvSpPr txBox="1"/>
          <p:nvPr>
            <p:ph type="title"/>
          </p:nvPr>
        </p:nvSpPr>
        <p:spPr>
          <a:xfrm>
            <a:off x="680321" y="753228"/>
            <a:ext cx="9613862" cy="1080938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Rectangle 9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Rectangle 10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Titolo Testo"/>
          <p:cNvSpPr txBox="1"/>
          <p:nvPr>
            <p:ph type="title"/>
          </p:nvPr>
        </p:nvSpPr>
        <p:spPr>
          <a:xfrm>
            <a:off x="680321" y="753226"/>
            <a:ext cx="9613859" cy="1080942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11" name="Corpo livello uno…"/>
          <p:cNvSpPr txBox="1"/>
          <p:nvPr>
            <p:ph type="body" sz="half" idx="1"/>
          </p:nvPr>
        </p:nvSpPr>
        <p:spPr>
          <a:xfrm>
            <a:off x="4685846" y="2336873"/>
            <a:ext cx="5608337" cy="359931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Text Placeholder 3"/>
          <p:cNvSpPr/>
          <p:nvPr>
            <p:ph type="body" sz="quarter" idx="21"/>
          </p:nvPr>
        </p:nvSpPr>
        <p:spPr>
          <a:xfrm>
            <a:off x="680321" y="2336872"/>
            <a:ext cx="3790079" cy="3599318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1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ctangle 9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Rectangle 10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Titolo Testo"/>
          <p:cNvSpPr txBox="1"/>
          <p:nvPr>
            <p:ph type="title"/>
          </p:nvPr>
        </p:nvSpPr>
        <p:spPr>
          <a:xfrm>
            <a:off x="680323" y="753228"/>
            <a:ext cx="9613858" cy="1080938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6" name="Picture Placeholder 2"/>
          <p:cNvSpPr/>
          <p:nvPr>
            <p:ph type="pic" sz="half" idx="21"/>
          </p:nvPr>
        </p:nvSpPr>
        <p:spPr>
          <a:xfrm>
            <a:off x="4868333" y="2336874"/>
            <a:ext cx="5425850" cy="3599313"/>
          </a:xfrm>
          <a:prstGeom prst="rect">
            <a:avLst/>
          </a:prstGeom>
          <a:effectLst>
            <a:outerShdw sx="100000" sy="100000" kx="0" ky="0" algn="b" rotWithShape="0" blurRad="76200" dist="63500" dir="5040000">
              <a:srgbClr val="000000">
                <a:alpha val="41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7" name="Corpo livello uno…"/>
          <p:cNvSpPr txBox="1"/>
          <p:nvPr>
            <p:ph type="body" sz="quarter" idx="1"/>
          </p:nvPr>
        </p:nvSpPr>
        <p:spPr>
          <a:xfrm>
            <a:off x="680323" y="2336873"/>
            <a:ext cx="3876257" cy="359931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F68327"/>
            </a:gs>
            <a:gs pos="50000">
              <a:srgbClr val="D54209"/>
            </a:gs>
            <a:gs pos="100000">
              <a:srgbClr val="690D00"/>
            </a:gs>
          </a:gsLst>
          <a:lin ang="251999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5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Titolo Testo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6" name="Corpo livello uno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" name="Numero diapositiva"/>
          <p:cNvSpPr txBox="1"/>
          <p:nvPr>
            <p:ph type="sldNum" sz="quarter" idx="2"/>
          </p:nvPr>
        </p:nvSpPr>
        <p:spPr>
          <a:xfrm>
            <a:off x="10729455" y="986201"/>
            <a:ext cx="583665" cy="624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26778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31350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35922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40494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olo 1"/>
          <p:cNvSpPr txBox="1"/>
          <p:nvPr>
            <p:ph type="title"/>
          </p:nvPr>
        </p:nvSpPr>
        <p:spPr>
          <a:xfrm>
            <a:off x="328087" y="753228"/>
            <a:ext cx="9966096" cy="1080938"/>
          </a:xfrm>
          <a:prstGeom prst="rect">
            <a:avLst/>
          </a:prstGeom>
        </p:spPr>
        <p:txBody>
          <a:bodyPr/>
          <a:lstStyle/>
          <a:p>
            <a:pPr/>
            <a:r>
              <a:t>BEBRAS dell’Informatica – SMS Plesso Pergolato</a:t>
            </a:r>
          </a:p>
        </p:txBody>
      </p:sp>
      <p:sp>
        <p:nvSpPr>
          <p:cNvPr id="239" name="Segnaposto contenuto 2"/>
          <p:cNvSpPr txBox="1"/>
          <p:nvPr>
            <p:ph type="body" idx="1"/>
          </p:nvPr>
        </p:nvSpPr>
        <p:spPr>
          <a:xfrm>
            <a:off x="680320" y="2336873"/>
            <a:ext cx="9613863" cy="3599317"/>
          </a:xfrm>
          <a:prstGeom prst="rect">
            <a:avLst/>
          </a:prstGeom>
        </p:spPr>
        <p:txBody>
          <a:bodyPr/>
          <a:lstStyle/>
          <a:p>
            <a:pPr marL="0" indent="0" algn="ctr" defTabSz="676655">
              <a:spcBef>
                <a:spcPts val="700"/>
              </a:spcBef>
              <a:buSzTx/>
              <a:buNone/>
              <a:defRPr sz="3108"/>
            </a:pPr>
            <a:r>
              <a:t>Gruppi di ragazzi delle classi 3D-2D-2E </a:t>
            </a:r>
          </a:p>
          <a:p>
            <a:pPr marL="0" indent="0" algn="ctr" defTabSz="676655">
              <a:spcBef>
                <a:spcPts val="700"/>
              </a:spcBef>
              <a:buSzTx/>
              <a:buNone/>
              <a:defRPr sz="3108"/>
            </a:pPr>
            <a:r>
              <a:t>hanno partecipato ai giochi di Informatica nel mese di Novembre 2022.</a:t>
            </a:r>
          </a:p>
          <a:p>
            <a:pPr marL="0" indent="0" algn="just" defTabSz="676655">
              <a:spcBef>
                <a:spcPts val="0"/>
              </a:spcBef>
              <a:buSzTx/>
              <a:buFontTx/>
              <a:buNone/>
              <a:defRPr sz="3108"/>
            </a:pPr>
          </a:p>
          <a:p>
            <a:pPr marL="0" indent="0" algn="just" defTabSz="676655">
              <a:spcBef>
                <a:spcPts val="0"/>
              </a:spcBef>
              <a:buSzTx/>
              <a:buFontTx/>
              <a:buNone/>
              <a:defRPr sz="3108"/>
            </a:pPr>
            <a:r>
              <a:t>Il Bebras dell'Informatica è organizzato da ALaDDIn, Laboratorio di Didattica e Divulgazione dell'Informatica del Dipartimento di Informatica dell'Università degli Studi di Milano.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olo 1"/>
          <p:cNvSpPr txBox="1"/>
          <p:nvPr>
            <p:ph type="title"/>
          </p:nvPr>
        </p:nvSpPr>
        <p:spPr>
          <a:xfrm>
            <a:off x="680320" y="753228"/>
            <a:ext cx="9613863" cy="1080938"/>
          </a:xfrm>
          <a:prstGeom prst="rect">
            <a:avLst/>
          </a:prstGeom>
        </p:spPr>
        <p:txBody>
          <a:bodyPr/>
          <a:lstStyle/>
          <a:p>
            <a:pPr/>
            <a:r>
              <a:t>CLASSE 3D - Prof.ssa Santoro</a:t>
            </a:r>
          </a:p>
        </p:txBody>
      </p:sp>
      <p:pic>
        <p:nvPicPr>
          <p:cNvPr id="242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04305" y="2358352"/>
            <a:ext cx="5082158" cy="3811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magine 8" descr="Immagin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94850">
            <a:off x="6168447" y="2398691"/>
            <a:ext cx="5275750" cy="3956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olo 1"/>
          <p:cNvSpPr txBox="1"/>
          <p:nvPr>
            <p:ph type="title"/>
          </p:nvPr>
        </p:nvSpPr>
        <p:spPr>
          <a:xfrm>
            <a:off x="681037" y="752475"/>
            <a:ext cx="9613901" cy="1081088"/>
          </a:xfrm>
          <a:prstGeom prst="rect">
            <a:avLst/>
          </a:prstGeom>
        </p:spPr>
        <p:txBody>
          <a:bodyPr/>
          <a:lstStyle/>
          <a:p>
            <a:pPr/>
            <a:r>
              <a:t>CLASSE 2D/2E - Prof.ssa Malgrande</a:t>
            </a:r>
          </a:p>
        </p:txBody>
      </p:sp>
      <p:pic>
        <p:nvPicPr>
          <p:cNvPr id="246" name="IMG_0463.jpeg" descr="IMG_046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7489" y="2155411"/>
            <a:ext cx="5880308" cy="4410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0464.jpeg" descr="IMG_046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77" y="2165079"/>
            <a:ext cx="5880307" cy="4410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olo 1"/>
          <p:cNvSpPr txBox="1"/>
          <p:nvPr>
            <p:ph type="title"/>
          </p:nvPr>
        </p:nvSpPr>
        <p:spPr>
          <a:xfrm>
            <a:off x="680320" y="753228"/>
            <a:ext cx="9613863" cy="1080938"/>
          </a:xfrm>
          <a:prstGeom prst="rect">
            <a:avLst/>
          </a:prstGeom>
        </p:spPr>
        <p:txBody>
          <a:bodyPr/>
          <a:lstStyle/>
          <a:p>
            <a:pPr/>
            <a:r>
              <a:t>BEBRAS dell’Informatica – AS 2022/23</a:t>
            </a:r>
          </a:p>
        </p:txBody>
      </p:sp>
      <p:sp>
        <p:nvSpPr>
          <p:cNvPr id="250" name="Partecipando al concorso non competitivo, gli alunni hanno potuto avvicinarsi al mondo dell’informatica, attraverso piccoli giochi ispirati a reali problemi di natura informatica. Gli alunni hanno manifestato entusiasmo e spiccato spirito di squadra.…"/>
          <p:cNvSpPr txBox="1"/>
          <p:nvPr/>
        </p:nvSpPr>
        <p:spPr>
          <a:xfrm>
            <a:off x="19050" y="2534933"/>
            <a:ext cx="12153901" cy="1785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just" defTabSz="914400">
              <a:lnSpc>
                <a:spcPct val="90000"/>
              </a:lnSpc>
              <a:defRPr sz="2500">
                <a:solidFill>
                  <a:srgbClr val="FFFFFF"/>
                </a:solidFill>
              </a:defRPr>
            </a:pPr>
            <a:r>
              <a:t>Partecipando al concorso non competitivo, gli alunni hanno potuto avvicinarsi al mondo dell’informatica, attraverso piccoli giochi ispirati a reali problemi di natura informatica. Gli alunni hanno manifestato entusiasmo e spiccato spirito di squadra.</a:t>
            </a:r>
          </a:p>
          <a:p>
            <a:pPr algn="just" defTabSz="914400">
              <a:lnSpc>
                <a:spcPct val="90000"/>
              </a:lnSpc>
              <a:defRPr sz="2500">
                <a:solidFill>
                  <a:srgbClr val="FFFFFF"/>
                </a:solidFill>
              </a:defRPr>
            </a:pPr>
          </a:p>
          <a:p>
            <a:pPr algn="ctr" defTabSz="914400">
              <a:lnSpc>
                <a:spcPct val="90000"/>
              </a:lnSpc>
              <a:defRPr sz="2500">
                <a:solidFill>
                  <a:srgbClr val="FFFFFF"/>
                </a:solidFill>
              </a:defRPr>
            </a:pPr>
            <a:r>
              <a:t>Bravissimi ragazzi per il vostro impegno!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erlino">
  <a:themeElements>
    <a:clrScheme name="Berlin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0000FF"/>
      </a:hlink>
      <a:folHlink>
        <a:srgbClr val="FF00FF"/>
      </a:folHlink>
    </a:clrScheme>
    <a:fontScheme name="Berlino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erlino">
  <a:themeElements>
    <a:clrScheme name="Berlin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0000FF"/>
      </a:hlink>
      <a:folHlink>
        <a:srgbClr val="FF00FF"/>
      </a:folHlink>
    </a:clrScheme>
    <a:fontScheme name="Berlino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