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15" r:id="rId1"/>
  </p:sldMasterIdLst>
  <p:sldIdLst>
    <p:sldId id="256" r:id="rId2"/>
    <p:sldId id="257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72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C6962514-315C-4BA1-9793-25AC76D854C6}" type="datetimeFigureOut">
              <a:rPr lang="it-IT" smtClean="0"/>
              <a:t>05/04/2023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C337C3B-E4D1-4D29-96C8-167E137156D8}" type="slidenum">
              <a:rPr lang="it-IT" smtClean="0"/>
              <a:t>‹N›</a:t>
            </a:fld>
            <a:endParaRPr lang="it-IT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26667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62514-315C-4BA1-9793-25AC76D854C6}" type="datetimeFigureOut">
              <a:rPr lang="it-IT" smtClean="0"/>
              <a:t>05/04/2023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37C3B-E4D1-4D29-96C8-167E137156D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138715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62514-315C-4BA1-9793-25AC76D854C6}" type="datetimeFigureOut">
              <a:rPr lang="it-IT" smtClean="0"/>
              <a:t>05/04/2023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37C3B-E4D1-4D29-96C8-167E137156D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767738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62514-315C-4BA1-9793-25AC76D854C6}" type="datetimeFigureOut">
              <a:rPr lang="it-IT" smtClean="0"/>
              <a:t>05/04/2023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37C3B-E4D1-4D29-96C8-167E137156D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141511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62514-315C-4BA1-9793-25AC76D854C6}" type="datetimeFigureOut">
              <a:rPr lang="it-IT" smtClean="0"/>
              <a:t>05/04/2023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37C3B-E4D1-4D29-96C8-167E137156D8}" type="slidenum">
              <a:rPr lang="it-IT" smtClean="0"/>
              <a:t>‹N›</a:t>
            </a:fld>
            <a:endParaRPr lang="it-IT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87438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62514-315C-4BA1-9793-25AC76D854C6}" type="datetimeFigureOut">
              <a:rPr lang="it-IT" smtClean="0"/>
              <a:t>05/04/2023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37C3B-E4D1-4D29-96C8-167E137156D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524578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62514-315C-4BA1-9793-25AC76D854C6}" type="datetimeFigureOut">
              <a:rPr lang="it-IT" smtClean="0"/>
              <a:t>05/04/2023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37C3B-E4D1-4D29-96C8-167E137156D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225390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62514-315C-4BA1-9793-25AC76D854C6}" type="datetimeFigureOut">
              <a:rPr lang="it-IT" smtClean="0"/>
              <a:t>05/04/2023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37C3B-E4D1-4D29-96C8-167E137156D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85483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62514-315C-4BA1-9793-25AC76D854C6}" type="datetimeFigureOut">
              <a:rPr lang="it-IT" smtClean="0"/>
              <a:t>05/04/2023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37C3B-E4D1-4D29-96C8-167E137156D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628790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62514-315C-4BA1-9793-25AC76D854C6}" type="datetimeFigureOut">
              <a:rPr lang="it-IT" smtClean="0"/>
              <a:t>05/04/2023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37C3B-E4D1-4D29-96C8-167E137156D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414638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62514-315C-4BA1-9793-25AC76D854C6}" type="datetimeFigureOut">
              <a:rPr lang="it-IT" smtClean="0"/>
              <a:t>05/04/2023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37C3B-E4D1-4D29-96C8-167E137156D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330153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C6962514-315C-4BA1-9793-25AC76D854C6}" type="datetimeFigureOut">
              <a:rPr lang="it-IT" smtClean="0"/>
              <a:t>05/04/2023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6C337C3B-E4D1-4D29-96C8-167E137156D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957184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6" r:id="rId1"/>
    <p:sldLayoutId id="2147483917" r:id="rId2"/>
    <p:sldLayoutId id="2147483918" r:id="rId3"/>
    <p:sldLayoutId id="2147483919" r:id="rId4"/>
    <p:sldLayoutId id="2147483920" r:id="rId5"/>
    <p:sldLayoutId id="2147483921" r:id="rId6"/>
    <p:sldLayoutId id="2147483922" r:id="rId7"/>
    <p:sldLayoutId id="2147483923" r:id="rId8"/>
    <p:sldLayoutId id="2147483924" r:id="rId9"/>
    <p:sldLayoutId id="2147483925" r:id="rId10"/>
    <p:sldLayoutId id="214748392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B97F9A7-1A07-1216-C081-7C923B75BA0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/>
              <a:t>GARA DI RICICLO</a:t>
            </a:r>
            <a:br>
              <a:rPr lang="it-IT" dirty="0"/>
            </a:br>
            <a:r>
              <a:rPr lang="it-IT" dirty="0"/>
              <a:t>«RITAPPIAMO»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AE847EF1-C1DD-6752-CD3A-1931882757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09529" y="3869634"/>
            <a:ext cx="8967435" cy="2316013"/>
          </a:xfrm>
        </p:spPr>
        <p:txBody>
          <a:bodyPr>
            <a:normAutofit/>
          </a:bodyPr>
          <a:lstStyle/>
          <a:p>
            <a:r>
              <a:rPr lang="it-IT" dirty="0"/>
              <a:t>I EDIZIONE </a:t>
            </a:r>
          </a:p>
          <a:p>
            <a:r>
              <a:rPr lang="it-IT" dirty="0"/>
              <a:t>A.S. 2022/2023</a:t>
            </a:r>
          </a:p>
          <a:p>
            <a:r>
              <a:rPr lang="it-IT" dirty="0"/>
              <a:t>IC OLCESE</a:t>
            </a:r>
          </a:p>
          <a:p>
            <a:r>
              <a:rPr lang="it-IT" dirty="0"/>
              <a:t> Secondaria Primo Grado–Plesso Pergolato</a:t>
            </a:r>
          </a:p>
          <a:p>
            <a:endParaRPr lang="it-IT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7491239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F820E44-FA2E-950B-31C7-AA58833A3A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Ecco i lavori degli alunni delle classi ID e IE</a:t>
            </a:r>
          </a:p>
        </p:txBody>
      </p:sp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370ED983-C075-3818-C28C-875B04915F7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2285801"/>
            <a:ext cx="4754563" cy="3565922"/>
          </a:xfrm>
        </p:spPr>
      </p:pic>
      <p:pic>
        <p:nvPicPr>
          <p:cNvPr id="8" name="Segnaposto contenuto 7">
            <a:extLst>
              <a:ext uri="{FF2B5EF4-FFF2-40B4-BE49-F238E27FC236}">
                <a16:creationId xmlns:a16="http://schemas.microsoft.com/office/drawing/2014/main" id="{8228184B-1C96-A1A9-81B3-D0BA37E630C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7450" y="2285801"/>
            <a:ext cx="4754563" cy="3565922"/>
          </a:xfrm>
        </p:spPr>
      </p:pic>
    </p:spTree>
    <p:extLst>
      <p:ext uri="{BB962C8B-B14F-4D97-AF65-F5344CB8AC3E}">
        <p14:creationId xmlns:p14="http://schemas.microsoft.com/office/powerpoint/2010/main" val="10815928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6F02CA3-5D64-E784-617C-1D0320A84F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Bravi ragazzi!</a:t>
            </a:r>
            <a:br>
              <a:rPr lang="it-IT" dirty="0"/>
            </a:br>
            <a:r>
              <a:rPr lang="it-IT" dirty="0"/>
              <a:t>I vostri lavori sono tutti bellissimi!</a:t>
            </a:r>
          </a:p>
        </p:txBody>
      </p:sp>
      <p:pic>
        <p:nvPicPr>
          <p:cNvPr id="8" name="Segnaposto contenuto 7">
            <a:extLst>
              <a:ext uri="{FF2B5EF4-FFF2-40B4-BE49-F238E27FC236}">
                <a16:creationId xmlns:a16="http://schemas.microsoft.com/office/drawing/2014/main" id="{2DB605BF-AD11-E298-7B0D-6C002BAAADE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83" r="3055" b="8228"/>
          <a:stretch/>
        </p:blipFill>
        <p:spPr>
          <a:xfrm>
            <a:off x="856973" y="2653554"/>
            <a:ext cx="4850909" cy="3200726"/>
          </a:xfrm>
        </p:spPr>
      </p:pic>
      <p:pic>
        <p:nvPicPr>
          <p:cNvPr id="10" name="Segnaposto contenuto 9">
            <a:extLst>
              <a:ext uri="{FF2B5EF4-FFF2-40B4-BE49-F238E27FC236}">
                <a16:creationId xmlns:a16="http://schemas.microsoft.com/office/drawing/2014/main" id="{965ACD1F-F671-B7B4-A0D8-91CA9317DCCE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71"/>
          <a:stretch/>
        </p:blipFill>
        <p:spPr>
          <a:xfrm>
            <a:off x="6484119" y="2528047"/>
            <a:ext cx="5197523" cy="3326231"/>
          </a:xfrm>
        </p:spPr>
      </p:pic>
    </p:spTree>
    <p:extLst>
      <p:ext uri="{BB962C8B-B14F-4D97-AF65-F5344CB8AC3E}">
        <p14:creationId xmlns:p14="http://schemas.microsoft.com/office/powerpoint/2010/main" val="38511824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079A7EA-6F73-C27D-DC66-D6AC761082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b="1" dirty="0"/>
              <a:t>I</a:t>
            </a:r>
            <a:r>
              <a:rPr lang="it-IT" dirty="0"/>
              <a:t> </a:t>
            </a:r>
            <a:r>
              <a:rPr lang="it-IT" b="1" dirty="0"/>
              <a:t>primi tre classificati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16D6555C-DDE7-E121-C9E4-D99E244B99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2538413" cy="777240"/>
          </a:xfrm>
        </p:spPr>
        <p:txBody>
          <a:bodyPr/>
          <a:lstStyle/>
          <a:p>
            <a:r>
              <a:rPr lang="it-IT" dirty="0"/>
              <a:t>Primo classificato</a:t>
            </a:r>
          </a:p>
        </p:txBody>
      </p:sp>
      <p:pic>
        <p:nvPicPr>
          <p:cNvPr id="8" name="Segnaposto contenuto 7">
            <a:extLst>
              <a:ext uri="{FF2B5EF4-FFF2-40B4-BE49-F238E27FC236}">
                <a16:creationId xmlns:a16="http://schemas.microsoft.com/office/drawing/2014/main" id="{F5B06D9B-D738-1394-D8AD-6DBCFF60C9C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44878" y="3150880"/>
            <a:ext cx="3384550" cy="2538412"/>
          </a:xfrm>
        </p:spPr>
      </p:pic>
      <p:pic>
        <p:nvPicPr>
          <p:cNvPr id="10" name="Segnaposto contenuto 9">
            <a:extLst>
              <a:ext uri="{FF2B5EF4-FFF2-40B4-BE49-F238E27FC236}">
                <a16:creationId xmlns:a16="http://schemas.microsoft.com/office/drawing/2014/main" id="{AD13DBEF-40F0-F661-255A-4D701F5B09F2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96" t="3178" r="10613" b="4602"/>
          <a:stretch/>
        </p:blipFill>
        <p:spPr>
          <a:xfrm rot="5400000">
            <a:off x="4292096" y="2922042"/>
            <a:ext cx="3211566" cy="3169071"/>
          </a:xfr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1BC7CDCB-04AB-AA66-5188-CB9E13A7215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44" t="10785" r="11372" b="1198"/>
          <a:stretch/>
        </p:blipFill>
        <p:spPr>
          <a:xfrm rot="5400000">
            <a:off x="8000615" y="2717630"/>
            <a:ext cx="3347014" cy="3442448"/>
          </a:xfrm>
          <a:prstGeom prst="rect">
            <a:avLst/>
          </a:prstGeom>
        </p:spPr>
      </p:pic>
      <p:sp>
        <p:nvSpPr>
          <p:cNvPr id="15" name="Segnaposto testo 2">
            <a:extLst>
              <a:ext uri="{FF2B5EF4-FFF2-40B4-BE49-F238E27FC236}">
                <a16:creationId xmlns:a16="http://schemas.microsoft.com/office/drawing/2014/main" id="{F2CF2993-4ADD-E212-DFAF-4033B68F2026}"/>
              </a:ext>
            </a:extLst>
          </p:cNvPr>
          <p:cNvSpPr txBox="1">
            <a:spLocks/>
          </p:cNvSpPr>
          <p:nvPr/>
        </p:nvSpPr>
        <p:spPr>
          <a:xfrm>
            <a:off x="4535475" y="2007591"/>
            <a:ext cx="3169072" cy="777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SzPct val="80000"/>
              <a:buFont typeface="Corbel" pitchFamily="34" charset="0"/>
              <a:buNone/>
              <a:defRPr sz="24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1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1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1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1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1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1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1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/>
              <a:t>Secondo classificato</a:t>
            </a:r>
          </a:p>
        </p:txBody>
      </p:sp>
      <p:sp>
        <p:nvSpPr>
          <p:cNvPr id="16" name="Segnaposto testo 2">
            <a:extLst>
              <a:ext uri="{FF2B5EF4-FFF2-40B4-BE49-F238E27FC236}">
                <a16:creationId xmlns:a16="http://schemas.microsoft.com/office/drawing/2014/main" id="{30CFBDA2-9DC3-2C50-EC08-5A0A884B456A}"/>
              </a:ext>
            </a:extLst>
          </p:cNvPr>
          <p:cNvSpPr txBox="1">
            <a:spLocks/>
          </p:cNvSpPr>
          <p:nvPr/>
        </p:nvSpPr>
        <p:spPr>
          <a:xfrm>
            <a:off x="8404915" y="1986271"/>
            <a:ext cx="2538413" cy="777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SzPct val="80000"/>
              <a:buFont typeface="Corbel" pitchFamily="34" charset="0"/>
              <a:buNone/>
              <a:defRPr sz="24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20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1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1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1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1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1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1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None/>
              <a:defRPr sz="1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/>
              <a:t>Terzo classificato</a:t>
            </a:r>
          </a:p>
        </p:txBody>
      </p:sp>
    </p:spTree>
    <p:extLst>
      <p:ext uri="{BB962C8B-B14F-4D97-AF65-F5344CB8AC3E}">
        <p14:creationId xmlns:p14="http://schemas.microsoft.com/office/powerpoint/2010/main" val="9797599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2E10F5F-7904-AA74-B5BC-0578655FD7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609599"/>
            <a:ext cx="4504765" cy="5298141"/>
          </a:xfrm>
        </p:spPr>
        <p:txBody>
          <a:bodyPr/>
          <a:lstStyle/>
          <a:p>
            <a:r>
              <a:rPr lang="it-IT" dirty="0"/>
              <a:t>Una menzione speciale per la creatività e l’esecuzione artistica!</a:t>
            </a:r>
          </a:p>
        </p:txBody>
      </p:sp>
      <p:pic>
        <p:nvPicPr>
          <p:cNvPr id="9" name="Segnaposto contenuto 8">
            <a:extLst>
              <a:ext uri="{FF2B5EF4-FFF2-40B4-BE49-F238E27FC236}">
                <a16:creationId xmlns:a16="http://schemas.microsoft.com/office/drawing/2014/main" id="{A8D199CF-8953-36B4-D5D1-F18A7C9E2B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5" t="13629" r="7144" b="10527"/>
          <a:stretch/>
        </p:blipFill>
        <p:spPr>
          <a:xfrm rot="5400000">
            <a:off x="5957907" y="1671918"/>
            <a:ext cx="5296420" cy="3514165"/>
          </a:xfrm>
        </p:spPr>
      </p:pic>
    </p:spTree>
    <p:extLst>
      <p:ext uri="{BB962C8B-B14F-4D97-AF65-F5344CB8AC3E}">
        <p14:creationId xmlns:p14="http://schemas.microsoft.com/office/powerpoint/2010/main" val="577536787"/>
      </p:ext>
    </p:extLst>
  </p:cSld>
  <p:clrMapOvr>
    <a:masterClrMapping/>
  </p:clrMapOvr>
</p:sld>
</file>

<file path=ppt/theme/theme1.xml><?xml version="1.0" encoding="utf-8"?>
<a:theme xmlns:a="http://schemas.openxmlformats.org/drawingml/2006/main" name="Base">
  <a:themeElements>
    <a:clrScheme name="Base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Base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e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Base</Template>
  <TotalTime>46</TotalTime>
  <Words>64</Words>
  <Application>Microsoft Office PowerPoint</Application>
  <PresentationFormat>Widescreen</PresentationFormat>
  <Paragraphs>12</Paragraphs>
  <Slides>5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5</vt:i4>
      </vt:variant>
    </vt:vector>
  </HeadingPairs>
  <TitlesOfParts>
    <vt:vector size="7" baseType="lpstr">
      <vt:lpstr>Corbel</vt:lpstr>
      <vt:lpstr>Base</vt:lpstr>
      <vt:lpstr>GARA DI RICICLO «RITAPPIAMO»</vt:lpstr>
      <vt:lpstr>Ecco i lavori degli alunni delle classi ID e IE</vt:lpstr>
      <vt:lpstr>Bravi ragazzi! I vostri lavori sono tutti bellissimi!</vt:lpstr>
      <vt:lpstr>I primi tre classificati</vt:lpstr>
      <vt:lpstr>Una menzione speciale per la creatività e l’esecuzione artistica!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GARA DI RICICLO «RITAPPIAMO»</dc:title>
  <dc:creator>Panco Pinco</dc:creator>
  <cp:lastModifiedBy>Panco Pinco</cp:lastModifiedBy>
  <cp:revision>7</cp:revision>
  <dcterms:created xsi:type="dcterms:W3CDTF">2023-04-04T11:25:26Z</dcterms:created>
  <dcterms:modified xsi:type="dcterms:W3CDTF">2023-04-05T07:15:39Z</dcterms:modified>
</cp:coreProperties>
</file>