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2374900" y="2387600"/>
            <a:ext cx="19621500" cy="48768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2374900" y="7251700"/>
            <a:ext cx="196215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Inserisci qui una citazione”."/>
          <p:cNvSpPr txBox="1"/>
          <p:nvPr>
            <p:ph type="body" sz="quarter" idx="21"/>
          </p:nvPr>
        </p:nvSpPr>
        <p:spPr>
          <a:xfrm>
            <a:off x="2374900" y="6045200"/>
            <a:ext cx="19621500" cy="1117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“Inserisci qui una citazione”.</a:t>
            </a:r>
          </a:p>
        </p:txBody>
      </p:sp>
      <p:sp>
        <p:nvSpPr>
          <p:cNvPr id="94" name="–Giovanni Mela"/>
          <p:cNvSpPr txBox="1"/>
          <p:nvPr>
            <p:ph type="body" sz="quarter" idx="22"/>
          </p:nvPr>
        </p:nvSpPr>
        <p:spPr>
          <a:xfrm>
            <a:off x="2374900" y="8953500"/>
            <a:ext cx="19621500" cy="850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–Giovanni Mela</a:t>
            </a:r>
          </a:p>
        </p:txBody>
      </p:sp>
      <p:sp>
        <p:nvSpPr>
          <p:cNvPr id="9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iramidi di Giza su sfondo con tramonto"/>
          <p:cNvSpPr/>
          <p:nvPr>
            <p:ph type="pic" idx="21"/>
          </p:nvPr>
        </p:nvSpPr>
        <p:spPr>
          <a:xfrm>
            <a:off x="0" y="-1816100"/>
            <a:ext cx="24384000" cy="1608893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ramidi di Giza su sfondo con tramonto"/>
          <p:cNvSpPr/>
          <p:nvPr>
            <p:ph type="pic" idx="21"/>
          </p:nvPr>
        </p:nvSpPr>
        <p:spPr>
          <a:xfrm>
            <a:off x="2273300" y="-3352800"/>
            <a:ext cx="19850100" cy="1294656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olo Testo"/>
          <p:cNvSpPr txBox="1"/>
          <p:nvPr>
            <p:ph type="title"/>
          </p:nvPr>
        </p:nvSpPr>
        <p:spPr>
          <a:xfrm>
            <a:off x="2374900" y="9080500"/>
            <a:ext cx="19621500" cy="1905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Titolo Testo</a:t>
            </a:r>
          </a:p>
        </p:txBody>
      </p:sp>
      <p:sp>
        <p:nvSpPr>
          <p:cNvPr id="22" name="Corpo livello uno…"/>
          <p:cNvSpPr txBox="1"/>
          <p:nvPr>
            <p:ph type="body" sz="quarter" idx="1"/>
          </p:nvPr>
        </p:nvSpPr>
        <p:spPr>
          <a:xfrm>
            <a:off x="2374900" y="11010900"/>
            <a:ext cx="19621500" cy="1930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/>
          <p:nvPr>
            <p:ph type="title"/>
          </p:nvPr>
        </p:nvSpPr>
        <p:spPr>
          <a:xfrm>
            <a:off x="2374900" y="5143500"/>
            <a:ext cx="19621500" cy="3429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Titolo Testo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ramidi di Giza su sfondo con tramonto"/>
          <p:cNvSpPr/>
          <p:nvPr>
            <p:ph type="pic" idx="21"/>
          </p:nvPr>
        </p:nvSpPr>
        <p:spPr>
          <a:xfrm>
            <a:off x="10998200" y="1930400"/>
            <a:ext cx="15167286" cy="10007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olo Testo"/>
          <p:cNvSpPr txBox="1"/>
          <p:nvPr>
            <p:ph type="title"/>
          </p:nvPr>
        </p:nvSpPr>
        <p:spPr>
          <a:xfrm>
            <a:off x="1816100" y="1943100"/>
            <a:ext cx="10502900" cy="5626100"/>
          </a:xfrm>
          <a:prstGeom prst="rect">
            <a:avLst/>
          </a:prstGeom>
        </p:spPr>
        <p:txBody>
          <a:bodyPr anchor="b"/>
          <a:lstStyle>
            <a:lvl1pPr algn="ctr">
              <a:defRPr sz="9400"/>
            </a:lvl1pPr>
          </a:lstStyle>
          <a:p>
            <a:pPr/>
            <a:r>
              <a:t>Titolo Testo</a:t>
            </a:r>
          </a:p>
        </p:txBody>
      </p:sp>
      <p:sp>
        <p:nvSpPr>
          <p:cNvPr id="40" name="Corpo livello uno…"/>
          <p:cNvSpPr txBox="1"/>
          <p:nvPr>
            <p:ph type="body" sz="quarter" idx="1"/>
          </p:nvPr>
        </p:nvSpPr>
        <p:spPr>
          <a:xfrm>
            <a:off x="1816100" y="7556500"/>
            <a:ext cx="10502900" cy="4216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Titolo Testo</a:t>
            </a:r>
          </a:p>
        </p:txBody>
      </p:sp>
      <p:sp>
        <p:nvSpPr>
          <p:cNvPr id="4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Titolo Testo</a:t>
            </a:r>
          </a:p>
        </p:txBody>
      </p:sp>
      <p:sp>
        <p:nvSpPr>
          <p:cNvPr id="57" name="Corpo livello uno…"/>
          <p:cNvSpPr txBox="1"/>
          <p:nvPr>
            <p:ph type="body" idx="1"/>
          </p:nvPr>
        </p:nvSpPr>
        <p:spPr>
          <a:xfrm>
            <a:off x="2374900" y="4127500"/>
            <a:ext cx="19621500" cy="8191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iramidi di Giza su sfondo con tramonto"/>
          <p:cNvSpPr/>
          <p:nvPr>
            <p:ph type="pic" sz="half" idx="21"/>
          </p:nvPr>
        </p:nvSpPr>
        <p:spPr>
          <a:xfrm>
            <a:off x="10109200" y="3606800"/>
            <a:ext cx="12472592" cy="8382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olo Testo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Titolo Testo</a:t>
            </a:r>
          </a:p>
        </p:txBody>
      </p:sp>
      <p:sp>
        <p:nvSpPr>
          <p:cNvPr id="67" name="Corpo livello uno…"/>
          <p:cNvSpPr txBox="1"/>
          <p:nvPr>
            <p:ph type="body" sz="half" idx="1"/>
          </p:nvPr>
        </p:nvSpPr>
        <p:spPr>
          <a:xfrm>
            <a:off x="2374900" y="4140200"/>
            <a:ext cx="9410700" cy="7874000"/>
          </a:xfrm>
          <a:prstGeom prst="rect">
            <a:avLst/>
          </a:prstGeom>
        </p:spPr>
        <p:txBody>
          <a:bodyPr/>
          <a:lstStyle>
            <a:lvl1pPr marL="533400" indent="-533400">
              <a:spcBef>
                <a:spcPts val="3900"/>
              </a:spcBef>
              <a:buBlip>
                <a:blip r:embed="rId2"/>
              </a:buBlip>
              <a:defRPr sz="4200"/>
            </a:lvl1pPr>
            <a:lvl2pPr marL="1066800" indent="-533400">
              <a:spcBef>
                <a:spcPts val="3900"/>
              </a:spcBef>
              <a:buBlip>
                <a:blip r:embed="rId2"/>
              </a:buBlip>
              <a:defRPr sz="4200"/>
            </a:lvl2pPr>
            <a:lvl3pPr marL="1600200" indent="-533400">
              <a:spcBef>
                <a:spcPts val="3900"/>
              </a:spcBef>
              <a:buBlip>
                <a:blip r:embed="rId2"/>
              </a:buBlip>
              <a:defRPr sz="4200"/>
            </a:lvl3pPr>
            <a:lvl4pPr marL="2133600" indent="-533400">
              <a:spcBef>
                <a:spcPts val="3900"/>
              </a:spcBef>
              <a:buBlip>
                <a:blip r:embed="rId2"/>
              </a:buBlip>
              <a:defRPr sz="4200"/>
            </a:lvl4pPr>
            <a:lvl5pPr marL="2667000" indent="-533400"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iramidi di Giza su sfondo con tramonto"/>
          <p:cNvSpPr/>
          <p:nvPr>
            <p:ph type="pic" sz="quarter" idx="21"/>
          </p:nvPr>
        </p:nvSpPr>
        <p:spPr>
          <a:xfrm>
            <a:off x="13487400" y="-736600"/>
            <a:ext cx="9662406" cy="6375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Primo piano di una piramide a Giza"/>
          <p:cNvSpPr/>
          <p:nvPr>
            <p:ph type="pic" idx="22"/>
          </p:nvPr>
        </p:nvSpPr>
        <p:spPr>
          <a:xfrm>
            <a:off x="13111577" y="4381521"/>
            <a:ext cx="9977826" cy="151527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finge di fronte alle piramidi di Giza con un cielo limpido azzurro sullo sfondo"/>
          <p:cNvSpPr/>
          <p:nvPr>
            <p:ph type="pic" idx="23"/>
          </p:nvPr>
        </p:nvSpPr>
        <p:spPr>
          <a:xfrm>
            <a:off x="-139700" y="-25400"/>
            <a:ext cx="17310482" cy="1298497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po livello uno…"/>
          <p:cNvSpPr txBox="1"/>
          <p:nvPr>
            <p:ph type="body" idx="1"/>
          </p:nvPr>
        </p:nvSpPr>
        <p:spPr>
          <a:xfrm>
            <a:off x="2374900" y="1651000"/>
            <a:ext cx="19621500" cy="1041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" name="Titolo Testo"/>
          <p:cNvSpPr txBox="1"/>
          <p:nvPr>
            <p:ph type="title"/>
          </p:nvPr>
        </p:nvSpPr>
        <p:spPr>
          <a:xfrm>
            <a:off x="2387600" y="889000"/>
            <a:ext cx="19621500" cy="295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11993858" y="13144500"/>
            <a:ext cx="393205" cy="5715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660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1320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981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2641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33020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3962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4622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5283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5943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ISTAT per la scuola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ISTAT per la scuola</a:t>
            </a:r>
          </a:p>
        </p:txBody>
      </p:sp>
      <p:sp>
        <p:nvSpPr>
          <p:cNvPr id="120" name="IC Olcese - Secondaria di primo grado plesso Pergolato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IC Olcese - Secondaria di primo grado plesso Pergolato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ramidi di Giza su sfondo con tramonto" descr="Piramidi di Giza su sfondo con tramonto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3969598" y="2822105"/>
            <a:ext cx="8540834" cy="9842389"/>
          </a:xfrm>
          <a:prstGeom prst="rect">
            <a:avLst/>
          </a:prstGeom>
        </p:spPr>
      </p:pic>
      <p:sp>
        <p:nvSpPr>
          <p:cNvPr id="123" name="ISTAT: A come Amiciz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ISTAT: A come Amicizia</a:t>
            </a:r>
          </a:p>
        </p:txBody>
      </p:sp>
      <p:sp>
        <p:nvSpPr>
          <p:cNvPr id="124" name="Il giorno 29/03/2023 abbiamo accolto l’ISTAT a scuola per un’attività didattico - laboratoriale finalizzata a promuovere la cultura statistica nelle scuole, attraverso la corretta costruzione dei rapporti statistici e la comprensione del loro significato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pPr/>
            <a:r>
              <a:t>Il giorno 29/03/2023 abbiamo accolto l’ISTAT a scuola per un’attività didattico - laboratoriale finalizzata a promuovere la cultura statistica nelle scuole, attraverso la corretta costruzione dei rapporti statistici e la comprensione del loro significato.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ramidi di Giza su sfondo con tramonto" descr="Piramidi di Giza su sfondo con tramonto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1665944" y="2825731"/>
            <a:ext cx="12017330" cy="9365274"/>
          </a:xfrm>
          <a:prstGeom prst="rect">
            <a:avLst/>
          </a:prstGeom>
        </p:spPr>
      </p:pic>
      <p:sp>
        <p:nvSpPr>
          <p:cNvPr id="127" name="A come Amicizia: classi 2D e 2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come Amicizia: classi 2D e 2E</a:t>
            </a:r>
          </a:p>
        </p:txBody>
      </p:sp>
      <p:sp>
        <p:nvSpPr>
          <p:cNvPr id="128" name="Gli alunni delle classi 2D e 2E sono diventati protagonisti del racconto, alternando lettura ed interazione del gruppo classe attraverso ricerca e commento di dati, percentuali, indicatori, grafici.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pPr/>
            <a:r>
              <a:t>Gli alunni delle classi 2D e 2E sono diventati protagonisti del racconto, alternando lettura ed interazione del gruppo classe attraverso ricerca e commento di dati, percentuali, indicatori, grafici.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over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ramidi di Giza su sfondo con tramonto" descr="Piramidi di Giza su sfondo con tramonto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3500185" y="1168400"/>
            <a:ext cx="9334501" cy="4234291"/>
          </a:xfrm>
          <a:prstGeom prst="rect">
            <a:avLst/>
          </a:prstGeom>
        </p:spPr>
      </p:pic>
      <p:pic>
        <p:nvPicPr>
          <p:cNvPr id="131" name="Primo piano di una piramide a Giza" descr="Primo piano di una piramide a Giza"/>
          <p:cNvPicPr>
            <a:picLocks noChangeAspect="0"/>
          </p:cNvPicPr>
          <p:nvPr>
            <p:ph type="pic" idx="22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13436684" y="5638800"/>
            <a:ext cx="9448801" cy="6959601"/>
          </a:xfrm>
          <a:prstGeom prst="rect">
            <a:avLst/>
          </a:prstGeom>
        </p:spPr>
      </p:pic>
      <p:pic>
        <p:nvPicPr>
          <p:cNvPr id="132" name="Piramidi di Giza su sfondo con tramonto" descr="Piramidi di Giza su sfondo con tramonto"/>
          <p:cNvPicPr>
            <a:picLocks noChangeAspect="0"/>
          </p:cNvPicPr>
          <p:nvPr>
            <p:ph type="pic" idx="23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656303" y="1181099"/>
            <a:ext cx="11493501" cy="11417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cover dir="l"/>
      </p:transition>
    </mc:Choice>
    <mc:Fallback>
      <p:transition spd="slow">
        <p:fade/>
      </p:transition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